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5" r:id="rId1"/>
  </p:sldMasterIdLst>
  <p:notesMasterIdLst>
    <p:notesMasterId r:id="rId15"/>
  </p:notesMasterIdLst>
  <p:sldIdLst>
    <p:sldId id="256" r:id="rId2"/>
    <p:sldId id="257" r:id="rId3"/>
    <p:sldId id="258" r:id="rId4"/>
    <p:sldId id="259" r:id="rId5"/>
    <p:sldId id="264" r:id="rId6"/>
    <p:sldId id="260" r:id="rId7"/>
    <p:sldId id="265" r:id="rId8"/>
    <p:sldId id="266" r:id="rId9"/>
    <p:sldId id="267" r:id="rId10"/>
    <p:sldId id="268" r:id="rId11"/>
    <p:sldId id="261" r:id="rId12"/>
    <p:sldId id="262" r:id="rId13"/>
    <p:sldId id="263" r:id="rId14"/>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93D81CF-94F2-401A-BA57-92F5A7B2D0C5}" styleName="Estilo medio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Estilo temático 1 - Énfasis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Estilo temático 1 - Énfasis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5" autoAdjust="0"/>
    <p:restoredTop sz="94291" autoAdjust="0"/>
  </p:normalViewPr>
  <p:slideViewPr>
    <p:cSldViewPr snapToGrid="0">
      <p:cViewPr varScale="1">
        <p:scale>
          <a:sx n="72" d="100"/>
          <a:sy n="72" d="100"/>
        </p:scale>
        <p:origin x="122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4E6756-683F-4CA9-8422-427389585346}" type="doc">
      <dgm:prSet loTypeId="urn:microsoft.com/office/officeart/2005/8/layout/pyramid2" loCatId="list" qsTypeId="urn:microsoft.com/office/officeart/2005/8/quickstyle/3d4" qsCatId="3D" csTypeId="urn:microsoft.com/office/officeart/2005/8/colors/accent0_1" csCatId="mainScheme" phldr="1"/>
      <dgm:spPr/>
    </dgm:pt>
    <dgm:pt modelId="{61CE94E6-EFF5-4263-AAFA-E9E04DCA4D15}">
      <dgm:prSet phldrT="[Texto]"/>
      <dgm:spPr/>
      <dgm:t>
        <a:bodyPr/>
        <a:lstStyle/>
        <a:p>
          <a:r>
            <a:rPr lang="es-MX" dirty="0"/>
            <a:t>Análisis del Datasheet del PIC16F15244.</a:t>
          </a:r>
        </a:p>
      </dgm:t>
    </dgm:pt>
    <dgm:pt modelId="{22CF9EDC-AA01-422B-9F3C-23572AFD4270}" type="parTrans" cxnId="{EDB77081-A214-42B9-B96C-985B02DD2E91}">
      <dgm:prSet/>
      <dgm:spPr/>
      <dgm:t>
        <a:bodyPr/>
        <a:lstStyle/>
        <a:p>
          <a:endParaRPr lang="es-MX"/>
        </a:p>
      </dgm:t>
    </dgm:pt>
    <dgm:pt modelId="{605765D7-C147-479D-BC22-0D5D15D5C45F}" type="sibTrans" cxnId="{EDB77081-A214-42B9-B96C-985B02DD2E91}">
      <dgm:prSet/>
      <dgm:spPr/>
      <dgm:t>
        <a:bodyPr/>
        <a:lstStyle/>
        <a:p>
          <a:endParaRPr lang="es-MX"/>
        </a:p>
      </dgm:t>
    </dgm:pt>
    <dgm:pt modelId="{E7138528-BBCC-48F1-885D-26E3DE27A993}">
      <dgm:prSet phldrT="[Texto]"/>
      <dgm:spPr/>
      <dgm:t>
        <a:bodyPr/>
        <a:lstStyle/>
        <a:p>
          <a:r>
            <a:rPr lang="es-MX"/>
            <a:t>Elección de Proyecto.</a:t>
          </a:r>
          <a:endParaRPr lang="es-MX" dirty="0"/>
        </a:p>
      </dgm:t>
    </dgm:pt>
    <dgm:pt modelId="{E01246EC-691E-46F4-8F61-8424A0D3923B}" type="parTrans" cxnId="{4EB7B168-8AF9-4CB0-820F-23F8B37D157D}">
      <dgm:prSet/>
      <dgm:spPr/>
      <dgm:t>
        <a:bodyPr/>
        <a:lstStyle/>
        <a:p>
          <a:endParaRPr lang="es-MX"/>
        </a:p>
      </dgm:t>
    </dgm:pt>
    <dgm:pt modelId="{A12EA72A-4DD3-4878-8A15-9B451908BA57}" type="sibTrans" cxnId="{4EB7B168-8AF9-4CB0-820F-23F8B37D157D}">
      <dgm:prSet/>
      <dgm:spPr/>
      <dgm:t>
        <a:bodyPr/>
        <a:lstStyle/>
        <a:p>
          <a:endParaRPr lang="es-MX"/>
        </a:p>
      </dgm:t>
    </dgm:pt>
    <dgm:pt modelId="{300DACE6-AB7F-4CCE-A851-5264441E25C7}">
      <dgm:prSet phldrT="[Texto]"/>
      <dgm:spPr/>
      <dgm:t>
        <a:bodyPr/>
        <a:lstStyle/>
        <a:p>
          <a:r>
            <a:rPr lang="es-MX"/>
            <a:t>Compra de Materiales físicos y electrónicos. </a:t>
          </a:r>
          <a:endParaRPr lang="es-MX" dirty="0"/>
        </a:p>
      </dgm:t>
    </dgm:pt>
    <dgm:pt modelId="{F1BE9E8A-CE78-4C48-8981-DC2DBE24C6EA}" type="parTrans" cxnId="{C66ADE3C-C439-425B-AD1F-F1C0A159A2D3}">
      <dgm:prSet/>
      <dgm:spPr/>
      <dgm:t>
        <a:bodyPr/>
        <a:lstStyle/>
        <a:p>
          <a:endParaRPr lang="es-MX"/>
        </a:p>
      </dgm:t>
    </dgm:pt>
    <dgm:pt modelId="{B19FA777-9A64-4BCC-896E-CDAFC75F8F2E}" type="sibTrans" cxnId="{C66ADE3C-C439-425B-AD1F-F1C0A159A2D3}">
      <dgm:prSet/>
      <dgm:spPr/>
      <dgm:t>
        <a:bodyPr/>
        <a:lstStyle/>
        <a:p>
          <a:endParaRPr lang="es-MX"/>
        </a:p>
      </dgm:t>
    </dgm:pt>
    <dgm:pt modelId="{A537B77C-9671-49BC-A2B5-430C974BFA98}">
      <dgm:prSet phldrT="[Texto]"/>
      <dgm:spPr/>
      <dgm:t>
        <a:bodyPr/>
        <a:lstStyle/>
        <a:p>
          <a:r>
            <a:rPr lang="es-MX"/>
            <a:t>Desarrollo del Proyecto.</a:t>
          </a:r>
          <a:endParaRPr lang="es-MX" dirty="0"/>
        </a:p>
      </dgm:t>
    </dgm:pt>
    <dgm:pt modelId="{B31B09EE-5F3D-4446-B5B4-8F8B9875FB62}" type="parTrans" cxnId="{D7B96F31-964F-41C8-98C3-B8A42BECB456}">
      <dgm:prSet/>
      <dgm:spPr/>
      <dgm:t>
        <a:bodyPr/>
        <a:lstStyle/>
        <a:p>
          <a:endParaRPr lang="es-MX"/>
        </a:p>
      </dgm:t>
    </dgm:pt>
    <dgm:pt modelId="{9BC81628-BCCA-4058-B18B-71586868B6A5}" type="sibTrans" cxnId="{D7B96F31-964F-41C8-98C3-B8A42BECB456}">
      <dgm:prSet/>
      <dgm:spPr/>
      <dgm:t>
        <a:bodyPr/>
        <a:lstStyle/>
        <a:p>
          <a:endParaRPr lang="es-MX"/>
        </a:p>
      </dgm:t>
    </dgm:pt>
    <dgm:pt modelId="{0DF9C7A0-CEDF-4F5E-8837-69A1BA775373}">
      <dgm:prSet phldrT="[Texto]"/>
      <dgm:spPr/>
      <dgm:t>
        <a:bodyPr/>
        <a:lstStyle/>
        <a:p>
          <a:r>
            <a:rPr lang="es-MX" dirty="0"/>
            <a:t>Montaje de los circuitos.</a:t>
          </a:r>
        </a:p>
      </dgm:t>
    </dgm:pt>
    <dgm:pt modelId="{F86CD081-AFC7-4BEE-8725-176052CC8105}" type="parTrans" cxnId="{27C5A64E-83C7-44AB-8F24-4FFD0669D62B}">
      <dgm:prSet/>
      <dgm:spPr/>
      <dgm:t>
        <a:bodyPr/>
        <a:lstStyle/>
        <a:p>
          <a:endParaRPr lang="es-MX"/>
        </a:p>
      </dgm:t>
    </dgm:pt>
    <dgm:pt modelId="{C5629613-67E5-43D7-AE52-B7EBDEC19873}" type="sibTrans" cxnId="{27C5A64E-83C7-44AB-8F24-4FFD0669D62B}">
      <dgm:prSet/>
      <dgm:spPr/>
      <dgm:t>
        <a:bodyPr/>
        <a:lstStyle/>
        <a:p>
          <a:endParaRPr lang="es-MX"/>
        </a:p>
      </dgm:t>
    </dgm:pt>
    <dgm:pt modelId="{933691F5-8154-4E90-A0DA-ACD602B7E039}">
      <dgm:prSet phldrT="[Texto]"/>
      <dgm:spPr/>
      <dgm:t>
        <a:bodyPr/>
        <a:lstStyle/>
        <a:p>
          <a:r>
            <a:rPr lang="es-MX"/>
            <a:t>Programación. </a:t>
          </a:r>
          <a:endParaRPr lang="es-MX" dirty="0"/>
        </a:p>
      </dgm:t>
    </dgm:pt>
    <dgm:pt modelId="{099D1F0A-BA5B-4371-92FC-A794A63736B4}" type="parTrans" cxnId="{4D1C8D24-CCD0-4410-A9E5-5E69D1B85F94}">
      <dgm:prSet/>
      <dgm:spPr/>
      <dgm:t>
        <a:bodyPr/>
        <a:lstStyle/>
        <a:p>
          <a:endParaRPr lang="es-MX"/>
        </a:p>
      </dgm:t>
    </dgm:pt>
    <dgm:pt modelId="{BF2DD49C-D164-472F-A5E0-3CED59D53D60}" type="sibTrans" cxnId="{4D1C8D24-CCD0-4410-A9E5-5E69D1B85F94}">
      <dgm:prSet/>
      <dgm:spPr/>
      <dgm:t>
        <a:bodyPr/>
        <a:lstStyle/>
        <a:p>
          <a:endParaRPr lang="es-MX"/>
        </a:p>
      </dgm:t>
    </dgm:pt>
    <dgm:pt modelId="{E0D9B908-08BE-4C5B-AB20-000F675F9790}">
      <dgm:prSet phldrT="[Texto]"/>
      <dgm:spPr/>
      <dgm:t>
        <a:bodyPr/>
        <a:lstStyle/>
        <a:p>
          <a:r>
            <a:rPr lang="es-MX"/>
            <a:t>Montaje físico.</a:t>
          </a:r>
          <a:endParaRPr lang="es-MX" dirty="0"/>
        </a:p>
      </dgm:t>
    </dgm:pt>
    <dgm:pt modelId="{2D784A2D-03AD-485B-B74A-FB49011BD672}" type="parTrans" cxnId="{52016414-EC29-418A-96B6-D5C83C7480C3}">
      <dgm:prSet/>
      <dgm:spPr/>
      <dgm:t>
        <a:bodyPr/>
        <a:lstStyle/>
        <a:p>
          <a:endParaRPr lang="es-MX"/>
        </a:p>
      </dgm:t>
    </dgm:pt>
    <dgm:pt modelId="{748D0AF6-9E3E-40FF-B9EB-B253B2FCB1F5}" type="sibTrans" cxnId="{52016414-EC29-418A-96B6-D5C83C7480C3}">
      <dgm:prSet/>
      <dgm:spPr/>
      <dgm:t>
        <a:bodyPr/>
        <a:lstStyle/>
        <a:p>
          <a:endParaRPr lang="es-MX"/>
        </a:p>
      </dgm:t>
    </dgm:pt>
    <dgm:pt modelId="{D32EF709-55EB-48CC-96FA-49073777F46F}">
      <dgm:prSet phldrT="[Texto]"/>
      <dgm:spPr/>
      <dgm:t>
        <a:bodyPr/>
        <a:lstStyle/>
        <a:p>
          <a:r>
            <a:rPr lang="es-MX" dirty="0"/>
            <a:t>Pruebas del funcionamiento. </a:t>
          </a:r>
        </a:p>
      </dgm:t>
    </dgm:pt>
    <dgm:pt modelId="{EF63236A-7F1B-430B-BC53-E98C85D09484}" type="parTrans" cxnId="{7B4AC037-AB32-4D10-90B8-A275851F0793}">
      <dgm:prSet/>
      <dgm:spPr/>
      <dgm:t>
        <a:bodyPr/>
        <a:lstStyle/>
        <a:p>
          <a:endParaRPr lang="es-MX"/>
        </a:p>
      </dgm:t>
    </dgm:pt>
    <dgm:pt modelId="{0541A83D-F056-40FC-8766-37D083C31882}" type="sibTrans" cxnId="{7B4AC037-AB32-4D10-90B8-A275851F0793}">
      <dgm:prSet/>
      <dgm:spPr/>
      <dgm:t>
        <a:bodyPr/>
        <a:lstStyle/>
        <a:p>
          <a:endParaRPr lang="es-MX"/>
        </a:p>
      </dgm:t>
    </dgm:pt>
    <dgm:pt modelId="{960C3850-03C8-4B5A-AF11-50D572895F36}" type="pres">
      <dgm:prSet presAssocID="{434E6756-683F-4CA9-8422-427389585346}" presName="compositeShape" presStyleCnt="0">
        <dgm:presLayoutVars>
          <dgm:dir/>
          <dgm:resizeHandles/>
        </dgm:presLayoutVars>
      </dgm:prSet>
      <dgm:spPr/>
    </dgm:pt>
    <dgm:pt modelId="{231785B9-F443-4A54-B6F3-ACB380ED04CB}" type="pres">
      <dgm:prSet presAssocID="{434E6756-683F-4CA9-8422-427389585346}" presName="pyramid" presStyleLbl="node1" presStyleIdx="0" presStyleCnt="1"/>
      <dgm:spPr/>
    </dgm:pt>
    <dgm:pt modelId="{9F005BC9-DD47-444D-BFD4-F4E44BE302D2}" type="pres">
      <dgm:prSet presAssocID="{434E6756-683F-4CA9-8422-427389585346}" presName="theList" presStyleCnt="0"/>
      <dgm:spPr/>
    </dgm:pt>
    <dgm:pt modelId="{47BB5455-6B1B-4F1A-ACFE-A725DC950D09}" type="pres">
      <dgm:prSet presAssocID="{61CE94E6-EFF5-4263-AAFA-E9E04DCA4D15}" presName="aNode" presStyleLbl="fgAcc1" presStyleIdx="0" presStyleCnt="8">
        <dgm:presLayoutVars>
          <dgm:bulletEnabled val="1"/>
        </dgm:presLayoutVars>
      </dgm:prSet>
      <dgm:spPr/>
    </dgm:pt>
    <dgm:pt modelId="{7CB9FA42-1926-4941-9897-893165E1856B}" type="pres">
      <dgm:prSet presAssocID="{61CE94E6-EFF5-4263-AAFA-E9E04DCA4D15}" presName="aSpace" presStyleCnt="0"/>
      <dgm:spPr/>
    </dgm:pt>
    <dgm:pt modelId="{D7BD96E0-6D9D-4510-8D8C-DE17655CE5DB}" type="pres">
      <dgm:prSet presAssocID="{E7138528-BBCC-48F1-885D-26E3DE27A993}" presName="aNode" presStyleLbl="fgAcc1" presStyleIdx="1" presStyleCnt="8">
        <dgm:presLayoutVars>
          <dgm:bulletEnabled val="1"/>
        </dgm:presLayoutVars>
      </dgm:prSet>
      <dgm:spPr/>
    </dgm:pt>
    <dgm:pt modelId="{0C29720D-62A9-4227-928C-5F70EEBCD32D}" type="pres">
      <dgm:prSet presAssocID="{E7138528-BBCC-48F1-885D-26E3DE27A993}" presName="aSpace" presStyleCnt="0"/>
      <dgm:spPr/>
    </dgm:pt>
    <dgm:pt modelId="{F9A0D485-C011-4B9A-81DB-9D6DF9D77257}" type="pres">
      <dgm:prSet presAssocID="{300DACE6-AB7F-4CCE-A851-5264441E25C7}" presName="aNode" presStyleLbl="fgAcc1" presStyleIdx="2" presStyleCnt="8">
        <dgm:presLayoutVars>
          <dgm:bulletEnabled val="1"/>
        </dgm:presLayoutVars>
      </dgm:prSet>
      <dgm:spPr/>
    </dgm:pt>
    <dgm:pt modelId="{4C815605-4A5C-4FEE-8A83-B69223283C0D}" type="pres">
      <dgm:prSet presAssocID="{300DACE6-AB7F-4CCE-A851-5264441E25C7}" presName="aSpace" presStyleCnt="0"/>
      <dgm:spPr/>
    </dgm:pt>
    <dgm:pt modelId="{3C0D2EA8-5B3F-4F7A-9F8F-1F0F8B48535B}" type="pres">
      <dgm:prSet presAssocID="{A537B77C-9671-49BC-A2B5-430C974BFA98}" presName="aNode" presStyleLbl="fgAcc1" presStyleIdx="3" presStyleCnt="8">
        <dgm:presLayoutVars>
          <dgm:bulletEnabled val="1"/>
        </dgm:presLayoutVars>
      </dgm:prSet>
      <dgm:spPr/>
    </dgm:pt>
    <dgm:pt modelId="{2BE14CE3-3931-4C3E-B4D3-0D7E79866E75}" type="pres">
      <dgm:prSet presAssocID="{A537B77C-9671-49BC-A2B5-430C974BFA98}" presName="aSpace" presStyleCnt="0"/>
      <dgm:spPr/>
    </dgm:pt>
    <dgm:pt modelId="{C16E0DCC-B706-4C0D-B859-33DADA58E2AD}" type="pres">
      <dgm:prSet presAssocID="{0DF9C7A0-CEDF-4F5E-8837-69A1BA775373}" presName="aNode" presStyleLbl="fgAcc1" presStyleIdx="4" presStyleCnt="8">
        <dgm:presLayoutVars>
          <dgm:bulletEnabled val="1"/>
        </dgm:presLayoutVars>
      </dgm:prSet>
      <dgm:spPr/>
    </dgm:pt>
    <dgm:pt modelId="{988EEF25-059B-49A0-9DC0-627FEA52E7E3}" type="pres">
      <dgm:prSet presAssocID="{0DF9C7A0-CEDF-4F5E-8837-69A1BA775373}" presName="aSpace" presStyleCnt="0"/>
      <dgm:spPr/>
    </dgm:pt>
    <dgm:pt modelId="{F46F16A7-1AC8-4CFD-8968-9071136724AE}" type="pres">
      <dgm:prSet presAssocID="{933691F5-8154-4E90-A0DA-ACD602B7E039}" presName="aNode" presStyleLbl="fgAcc1" presStyleIdx="5" presStyleCnt="8">
        <dgm:presLayoutVars>
          <dgm:bulletEnabled val="1"/>
        </dgm:presLayoutVars>
      </dgm:prSet>
      <dgm:spPr/>
    </dgm:pt>
    <dgm:pt modelId="{70809522-F08F-44BB-9542-4C4364F5F216}" type="pres">
      <dgm:prSet presAssocID="{933691F5-8154-4E90-A0DA-ACD602B7E039}" presName="aSpace" presStyleCnt="0"/>
      <dgm:spPr/>
    </dgm:pt>
    <dgm:pt modelId="{02421E67-B1DA-435F-BC3C-6C41B8DDA7D6}" type="pres">
      <dgm:prSet presAssocID="{E0D9B908-08BE-4C5B-AB20-000F675F9790}" presName="aNode" presStyleLbl="fgAcc1" presStyleIdx="6" presStyleCnt="8">
        <dgm:presLayoutVars>
          <dgm:bulletEnabled val="1"/>
        </dgm:presLayoutVars>
      </dgm:prSet>
      <dgm:spPr/>
    </dgm:pt>
    <dgm:pt modelId="{0F601545-CA53-4947-AE69-694387365129}" type="pres">
      <dgm:prSet presAssocID="{E0D9B908-08BE-4C5B-AB20-000F675F9790}" presName="aSpace" presStyleCnt="0"/>
      <dgm:spPr/>
    </dgm:pt>
    <dgm:pt modelId="{646FF461-13BB-4977-9190-4E6914E0F3CE}" type="pres">
      <dgm:prSet presAssocID="{D32EF709-55EB-48CC-96FA-49073777F46F}" presName="aNode" presStyleLbl="fgAcc1" presStyleIdx="7" presStyleCnt="8">
        <dgm:presLayoutVars>
          <dgm:bulletEnabled val="1"/>
        </dgm:presLayoutVars>
      </dgm:prSet>
      <dgm:spPr/>
    </dgm:pt>
    <dgm:pt modelId="{EDA83D4F-A6C6-41D9-82AB-0ADD91305AE1}" type="pres">
      <dgm:prSet presAssocID="{D32EF709-55EB-48CC-96FA-49073777F46F}" presName="aSpace" presStyleCnt="0"/>
      <dgm:spPr/>
    </dgm:pt>
  </dgm:ptLst>
  <dgm:cxnLst>
    <dgm:cxn modelId="{FFBF4F07-13CC-41D1-9823-3D920D83DB4B}" type="presOf" srcId="{E7138528-BBCC-48F1-885D-26E3DE27A993}" destId="{D7BD96E0-6D9D-4510-8D8C-DE17655CE5DB}" srcOrd="0" destOrd="0" presId="urn:microsoft.com/office/officeart/2005/8/layout/pyramid2"/>
    <dgm:cxn modelId="{52016414-EC29-418A-96B6-D5C83C7480C3}" srcId="{434E6756-683F-4CA9-8422-427389585346}" destId="{E0D9B908-08BE-4C5B-AB20-000F675F9790}" srcOrd="6" destOrd="0" parTransId="{2D784A2D-03AD-485B-B74A-FB49011BD672}" sibTransId="{748D0AF6-9E3E-40FF-B9EB-B253B2FCB1F5}"/>
    <dgm:cxn modelId="{64AE6417-B450-4AE8-8B7F-5D40EEAA08EB}" type="presOf" srcId="{A537B77C-9671-49BC-A2B5-430C974BFA98}" destId="{3C0D2EA8-5B3F-4F7A-9F8F-1F0F8B48535B}" srcOrd="0" destOrd="0" presId="urn:microsoft.com/office/officeart/2005/8/layout/pyramid2"/>
    <dgm:cxn modelId="{15DFFB1C-6192-41E4-8583-F86720CBA25D}" type="presOf" srcId="{D32EF709-55EB-48CC-96FA-49073777F46F}" destId="{646FF461-13BB-4977-9190-4E6914E0F3CE}" srcOrd="0" destOrd="0" presId="urn:microsoft.com/office/officeart/2005/8/layout/pyramid2"/>
    <dgm:cxn modelId="{4D1C8D24-CCD0-4410-A9E5-5E69D1B85F94}" srcId="{434E6756-683F-4CA9-8422-427389585346}" destId="{933691F5-8154-4E90-A0DA-ACD602B7E039}" srcOrd="5" destOrd="0" parTransId="{099D1F0A-BA5B-4371-92FC-A794A63736B4}" sibTransId="{BF2DD49C-D164-472F-A5E0-3CED59D53D60}"/>
    <dgm:cxn modelId="{18C2A328-1E3E-4C2B-B452-132622A9BF5F}" type="presOf" srcId="{E0D9B908-08BE-4C5B-AB20-000F675F9790}" destId="{02421E67-B1DA-435F-BC3C-6C41B8DDA7D6}" srcOrd="0" destOrd="0" presId="urn:microsoft.com/office/officeart/2005/8/layout/pyramid2"/>
    <dgm:cxn modelId="{D7B96F31-964F-41C8-98C3-B8A42BECB456}" srcId="{434E6756-683F-4CA9-8422-427389585346}" destId="{A537B77C-9671-49BC-A2B5-430C974BFA98}" srcOrd="3" destOrd="0" parTransId="{B31B09EE-5F3D-4446-B5B4-8F8B9875FB62}" sibTransId="{9BC81628-BCCA-4058-B18B-71586868B6A5}"/>
    <dgm:cxn modelId="{7B4AC037-AB32-4D10-90B8-A275851F0793}" srcId="{434E6756-683F-4CA9-8422-427389585346}" destId="{D32EF709-55EB-48CC-96FA-49073777F46F}" srcOrd="7" destOrd="0" parTransId="{EF63236A-7F1B-430B-BC53-E98C85D09484}" sibTransId="{0541A83D-F056-40FC-8766-37D083C31882}"/>
    <dgm:cxn modelId="{6978533A-F051-4809-8A38-F5B4B02595A9}" type="presOf" srcId="{434E6756-683F-4CA9-8422-427389585346}" destId="{960C3850-03C8-4B5A-AF11-50D572895F36}" srcOrd="0" destOrd="0" presId="urn:microsoft.com/office/officeart/2005/8/layout/pyramid2"/>
    <dgm:cxn modelId="{C66ADE3C-C439-425B-AD1F-F1C0A159A2D3}" srcId="{434E6756-683F-4CA9-8422-427389585346}" destId="{300DACE6-AB7F-4CCE-A851-5264441E25C7}" srcOrd="2" destOrd="0" parTransId="{F1BE9E8A-CE78-4C48-8981-DC2DBE24C6EA}" sibTransId="{B19FA777-9A64-4BCC-896E-CDAFC75F8F2E}"/>
    <dgm:cxn modelId="{4EB7B168-8AF9-4CB0-820F-23F8B37D157D}" srcId="{434E6756-683F-4CA9-8422-427389585346}" destId="{E7138528-BBCC-48F1-885D-26E3DE27A993}" srcOrd="1" destOrd="0" parTransId="{E01246EC-691E-46F4-8F61-8424A0D3923B}" sibTransId="{A12EA72A-4DD3-4878-8A15-9B451908BA57}"/>
    <dgm:cxn modelId="{27C5A64E-83C7-44AB-8F24-4FFD0669D62B}" srcId="{434E6756-683F-4CA9-8422-427389585346}" destId="{0DF9C7A0-CEDF-4F5E-8837-69A1BA775373}" srcOrd="4" destOrd="0" parTransId="{F86CD081-AFC7-4BEE-8725-176052CC8105}" sibTransId="{C5629613-67E5-43D7-AE52-B7EBDEC19873}"/>
    <dgm:cxn modelId="{C3EF9F74-3028-4996-A3AC-139466DAFDBA}" type="presOf" srcId="{933691F5-8154-4E90-A0DA-ACD602B7E039}" destId="{F46F16A7-1AC8-4CFD-8968-9071136724AE}" srcOrd="0" destOrd="0" presId="urn:microsoft.com/office/officeart/2005/8/layout/pyramid2"/>
    <dgm:cxn modelId="{86600B76-D914-47EF-8BE1-7971FBF1FCBF}" type="presOf" srcId="{61CE94E6-EFF5-4263-AAFA-E9E04DCA4D15}" destId="{47BB5455-6B1B-4F1A-ACFE-A725DC950D09}" srcOrd="0" destOrd="0" presId="urn:microsoft.com/office/officeart/2005/8/layout/pyramid2"/>
    <dgm:cxn modelId="{EDB77081-A214-42B9-B96C-985B02DD2E91}" srcId="{434E6756-683F-4CA9-8422-427389585346}" destId="{61CE94E6-EFF5-4263-AAFA-E9E04DCA4D15}" srcOrd="0" destOrd="0" parTransId="{22CF9EDC-AA01-422B-9F3C-23572AFD4270}" sibTransId="{605765D7-C147-479D-BC22-0D5D15D5C45F}"/>
    <dgm:cxn modelId="{45A962A0-E6D2-4C50-8F2F-A847BAA93FB5}" type="presOf" srcId="{0DF9C7A0-CEDF-4F5E-8837-69A1BA775373}" destId="{C16E0DCC-B706-4C0D-B859-33DADA58E2AD}" srcOrd="0" destOrd="0" presId="urn:microsoft.com/office/officeart/2005/8/layout/pyramid2"/>
    <dgm:cxn modelId="{DC9BD3B6-6E67-43CA-8708-14E8E4C0BA2A}" type="presOf" srcId="{300DACE6-AB7F-4CCE-A851-5264441E25C7}" destId="{F9A0D485-C011-4B9A-81DB-9D6DF9D77257}" srcOrd="0" destOrd="0" presId="urn:microsoft.com/office/officeart/2005/8/layout/pyramid2"/>
    <dgm:cxn modelId="{32DE3EBB-9D2B-42CD-A8CE-32FD34FAAD90}" type="presParOf" srcId="{960C3850-03C8-4B5A-AF11-50D572895F36}" destId="{231785B9-F443-4A54-B6F3-ACB380ED04CB}" srcOrd="0" destOrd="0" presId="urn:microsoft.com/office/officeart/2005/8/layout/pyramid2"/>
    <dgm:cxn modelId="{CA6A9597-93C4-49BD-AAD2-894FC1093B38}" type="presParOf" srcId="{960C3850-03C8-4B5A-AF11-50D572895F36}" destId="{9F005BC9-DD47-444D-BFD4-F4E44BE302D2}" srcOrd="1" destOrd="0" presId="urn:microsoft.com/office/officeart/2005/8/layout/pyramid2"/>
    <dgm:cxn modelId="{387E009C-A520-4184-8416-1F464E5DF5EA}" type="presParOf" srcId="{9F005BC9-DD47-444D-BFD4-F4E44BE302D2}" destId="{47BB5455-6B1B-4F1A-ACFE-A725DC950D09}" srcOrd="0" destOrd="0" presId="urn:microsoft.com/office/officeart/2005/8/layout/pyramid2"/>
    <dgm:cxn modelId="{4D8FCF09-92F4-4D9B-94F6-9930FC99F666}" type="presParOf" srcId="{9F005BC9-DD47-444D-BFD4-F4E44BE302D2}" destId="{7CB9FA42-1926-4941-9897-893165E1856B}" srcOrd="1" destOrd="0" presId="urn:microsoft.com/office/officeart/2005/8/layout/pyramid2"/>
    <dgm:cxn modelId="{B9D620AE-6827-4502-999C-CBC38EF6E98B}" type="presParOf" srcId="{9F005BC9-DD47-444D-BFD4-F4E44BE302D2}" destId="{D7BD96E0-6D9D-4510-8D8C-DE17655CE5DB}" srcOrd="2" destOrd="0" presId="urn:microsoft.com/office/officeart/2005/8/layout/pyramid2"/>
    <dgm:cxn modelId="{E93563F3-12FE-43F1-8EF1-D134A0CD5DB4}" type="presParOf" srcId="{9F005BC9-DD47-444D-BFD4-F4E44BE302D2}" destId="{0C29720D-62A9-4227-928C-5F70EEBCD32D}" srcOrd="3" destOrd="0" presId="urn:microsoft.com/office/officeart/2005/8/layout/pyramid2"/>
    <dgm:cxn modelId="{62D28051-C379-48C0-A6E8-6E9A237D1FB2}" type="presParOf" srcId="{9F005BC9-DD47-444D-BFD4-F4E44BE302D2}" destId="{F9A0D485-C011-4B9A-81DB-9D6DF9D77257}" srcOrd="4" destOrd="0" presId="urn:microsoft.com/office/officeart/2005/8/layout/pyramid2"/>
    <dgm:cxn modelId="{1D66D958-E8EA-4235-8600-E79BE1D80761}" type="presParOf" srcId="{9F005BC9-DD47-444D-BFD4-F4E44BE302D2}" destId="{4C815605-4A5C-4FEE-8A83-B69223283C0D}" srcOrd="5" destOrd="0" presId="urn:microsoft.com/office/officeart/2005/8/layout/pyramid2"/>
    <dgm:cxn modelId="{3042694C-6E66-4601-9411-42B55BC46078}" type="presParOf" srcId="{9F005BC9-DD47-444D-BFD4-F4E44BE302D2}" destId="{3C0D2EA8-5B3F-4F7A-9F8F-1F0F8B48535B}" srcOrd="6" destOrd="0" presId="urn:microsoft.com/office/officeart/2005/8/layout/pyramid2"/>
    <dgm:cxn modelId="{7FE453FD-01DB-4499-909A-CE4386DE171B}" type="presParOf" srcId="{9F005BC9-DD47-444D-BFD4-F4E44BE302D2}" destId="{2BE14CE3-3931-4C3E-B4D3-0D7E79866E75}" srcOrd="7" destOrd="0" presId="urn:microsoft.com/office/officeart/2005/8/layout/pyramid2"/>
    <dgm:cxn modelId="{43F42674-E222-41BF-A11F-7A81457E3FA7}" type="presParOf" srcId="{9F005BC9-DD47-444D-BFD4-F4E44BE302D2}" destId="{C16E0DCC-B706-4C0D-B859-33DADA58E2AD}" srcOrd="8" destOrd="0" presId="urn:microsoft.com/office/officeart/2005/8/layout/pyramid2"/>
    <dgm:cxn modelId="{6772F989-F17B-4D70-A30C-5C7548D9919C}" type="presParOf" srcId="{9F005BC9-DD47-444D-BFD4-F4E44BE302D2}" destId="{988EEF25-059B-49A0-9DC0-627FEA52E7E3}" srcOrd="9" destOrd="0" presId="urn:microsoft.com/office/officeart/2005/8/layout/pyramid2"/>
    <dgm:cxn modelId="{48DE8541-437E-4D62-9FC6-46726C32BF1F}" type="presParOf" srcId="{9F005BC9-DD47-444D-BFD4-F4E44BE302D2}" destId="{F46F16A7-1AC8-4CFD-8968-9071136724AE}" srcOrd="10" destOrd="0" presId="urn:microsoft.com/office/officeart/2005/8/layout/pyramid2"/>
    <dgm:cxn modelId="{93C83B30-B5BE-4A6C-9C65-646D84B9E256}" type="presParOf" srcId="{9F005BC9-DD47-444D-BFD4-F4E44BE302D2}" destId="{70809522-F08F-44BB-9542-4C4364F5F216}" srcOrd="11" destOrd="0" presId="urn:microsoft.com/office/officeart/2005/8/layout/pyramid2"/>
    <dgm:cxn modelId="{EDE9AF89-2F13-40FA-AA03-948F6F80EB38}" type="presParOf" srcId="{9F005BC9-DD47-444D-BFD4-F4E44BE302D2}" destId="{02421E67-B1DA-435F-BC3C-6C41B8DDA7D6}" srcOrd="12" destOrd="0" presId="urn:microsoft.com/office/officeart/2005/8/layout/pyramid2"/>
    <dgm:cxn modelId="{85937A2B-5E5C-40B7-9C27-3B09B2E0A89A}" type="presParOf" srcId="{9F005BC9-DD47-444D-BFD4-F4E44BE302D2}" destId="{0F601545-CA53-4947-AE69-694387365129}" srcOrd="13" destOrd="0" presId="urn:microsoft.com/office/officeart/2005/8/layout/pyramid2"/>
    <dgm:cxn modelId="{BBC7F6F1-C85C-49D7-ACCC-E9721CB6E000}" type="presParOf" srcId="{9F005BC9-DD47-444D-BFD4-F4E44BE302D2}" destId="{646FF461-13BB-4977-9190-4E6914E0F3CE}" srcOrd="14" destOrd="0" presId="urn:microsoft.com/office/officeart/2005/8/layout/pyramid2"/>
    <dgm:cxn modelId="{9CE2F07F-558D-406C-9C3B-DAD7ED730A09}" type="presParOf" srcId="{9F005BC9-DD47-444D-BFD4-F4E44BE302D2}" destId="{EDA83D4F-A6C6-41D9-82AB-0ADD91305AE1}" srcOrd="15" destOrd="0" presId="urn:microsoft.com/office/officeart/2005/8/layout/pyramid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1785B9-F443-4A54-B6F3-ACB380ED04CB}">
      <dsp:nvSpPr>
        <dsp:cNvPr id="0" name=""/>
        <dsp:cNvSpPr/>
      </dsp:nvSpPr>
      <dsp:spPr>
        <a:xfrm>
          <a:off x="666116" y="0"/>
          <a:ext cx="4269166" cy="4269166"/>
        </a:xfrm>
        <a:prstGeom prst="triangle">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47BB5455-6B1B-4F1A-ACFE-A725DC950D09}">
      <dsp:nvSpPr>
        <dsp:cNvPr id="0" name=""/>
        <dsp:cNvSpPr/>
      </dsp:nvSpPr>
      <dsp:spPr>
        <a:xfrm>
          <a:off x="2800699" y="427333"/>
          <a:ext cx="2774957" cy="379388"/>
        </a:xfrm>
        <a:prstGeom prst="round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MX" sz="1000" kern="1200" dirty="0"/>
            <a:t>Análisis del Datasheet del PIC16F15244.</a:t>
          </a:r>
        </a:p>
      </dsp:txBody>
      <dsp:txXfrm>
        <a:off x="2819219" y="445853"/>
        <a:ext cx="2737917" cy="342348"/>
      </dsp:txXfrm>
    </dsp:sp>
    <dsp:sp modelId="{D7BD96E0-6D9D-4510-8D8C-DE17655CE5DB}">
      <dsp:nvSpPr>
        <dsp:cNvPr id="0" name=""/>
        <dsp:cNvSpPr/>
      </dsp:nvSpPr>
      <dsp:spPr>
        <a:xfrm>
          <a:off x="2800699" y="854145"/>
          <a:ext cx="2774957" cy="379388"/>
        </a:xfrm>
        <a:prstGeom prst="round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MX" sz="1000" kern="1200"/>
            <a:t>Elección de Proyecto.</a:t>
          </a:r>
          <a:endParaRPr lang="es-MX" sz="1000" kern="1200" dirty="0"/>
        </a:p>
      </dsp:txBody>
      <dsp:txXfrm>
        <a:off x="2819219" y="872665"/>
        <a:ext cx="2737917" cy="342348"/>
      </dsp:txXfrm>
    </dsp:sp>
    <dsp:sp modelId="{F9A0D485-C011-4B9A-81DB-9D6DF9D77257}">
      <dsp:nvSpPr>
        <dsp:cNvPr id="0" name=""/>
        <dsp:cNvSpPr/>
      </dsp:nvSpPr>
      <dsp:spPr>
        <a:xfrm>
          <a:off x="2800699" y="1280958"/>
          <a:ext cx="2774957" cy="379388"/>
        </a:xfrm>
        <a:prstGeom prst="round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MX" sz="1000" kern="1200"/>
            <a:t>Compra de Materiales físicos y electrónicos. </a:t>
          </a:r>
          <a:endParaRPr lang="es-MX" sz="1000" kern="1200" dirty="0"/>
        </a:p>
      </dsp:txBody>
      <dsp:txXfrm>
        <a:off x="2819219" y="1299478"/>
        <a:ext cx="2737917" cy="342348"/>
      </dsp:txXfrm>
    </dsp:sp>
    <dsp:sp modelId="{3C0D2EA8-5B3F-4F7A-9F8F-1F0F8B48535B}">
      <dsp:nvSpPr>
        <dsp:cNvPr id="0" name=""/>
        <dsp:cNvSpPr/>
      </dsp:nvSpPr>
      <dsp:spPr>
        <a:xfrm>
          <a:off x="2800699" y="1707770"/>
          <a:ext cx="2774957" cy="379388"/>
        </a:xfrm>
        <a:prstGeom prst="round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MX" sz="1000" kern="1200"/>
            <a:t>Desarrollo del Proyecto.</a:t>
          </a:r>
          <a:endParaRPr lang="es-MX" sz="1000" kern="1200" dirty="0"/>
        </a:p>
      </dsp:txBody>
      <dsp:txXfrm>
        <a:off x="2819219" y="1726290"/>
        <a:ext cx="2737917" cy="342348"/>
      </dsp:txXfrm>
    </dsp:sp>
    <dsp:sp modelId="{C16E0DCC-B706-4C0D-B859-33DADA58E2AD}">
      <dsp:nvSpPr>
        <dsp:cNvPr id="0" name=""/>
        <dsp:cNvSpPr/>
      </dsp:nvSpPr>
      <dsp:spPr>
        <a:xfrm>
          <a:off x="2800699" y="2134583"/>
          <a:ext cx="2774957" cy="379388"/>
        </a:xfrm>
        <a:prstGeom prst="round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MX" sz="1000" kern="1200" dirty="0"/>
            <a:t>Montaje de los circuitos.</a:t>
          </a:r>
        </a:p>
      </dsp:txBody>
      <dsp:txXfrm>
        <a:off x="2819219" y="2153103"/>
        <a:ext cx="2737917" cy="342348"/>
      </dsp:txXfrm>
    </dsp:sp>
    <dsp:sp modelId="{F46F16A7-1AC8-4CFD-8968-9071136724AE}">
      <dsp:nvSpPr>
        <dsp:cNvPr id="0" name=""/>
        <dsp:cNvSpPr/>
      </dsp:nvSpPr>
      <dsp:spPr>
        <a:xfrm>
          <a:off x="2800699" y="2561395"/>
          <a:ext cx="2774957" cy="379388"/>
        </a:xfrm>
        <a:prstGeom prst="round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MX" sz="1000" kern="1200"/>
            <a:t>Programación. </a:t>
          </a:r>
          <a:endParaRPr lang="es-MX" sz="1000" kern="1200" dirty="0"/>
        </a:p>
      </dsp:txBody>
      <dsp:txXfrm>
        <a:off x="2819219" y="2579915"/>
        <a:ext cx="2737917" cy="342348"/>
      </dsp:txXfrm>
    </dsp:sp>
    <dsp:sp modelId="{02421E67-B1DA-435F-BC3C-6C41B8DDA7D6}">
      <dsp:nvSpPr>
        <dsp:cNvPr id="0" name=""/>
        <dsp:cNvSpPr/>
      </dsp:nvSpPr>
      <dsp:spPr>
        <a:xfrm>
          <a:off x="2800699" y="2988207"/>
          <a:ext cx="2774957" cy="379388"/>
        </a:xfrm>
        <a:prstGeom prst="round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MX" sz="1000" kern="1200"/>
            <a:t>Montaje físico.</a:t>
          </a:r>
          <a:endParaRPr lang="es-MX" sz="1000" kern="1200" dirty="0"/>
        </a:p>
      </dsp:txBody>
      <dsp:txXfrm>
        <a:off x="2819219" y="3006727"/>
        <a:ext cx="2737917" cy="342348"/>
      </dsp:txXfrm>
    </dsp:sp>
    <dsp:sp modelId="{646FF461-13BB-4977-9190-4E6914E0F3CE}">
      <dsp:nvSpPr>
        <dsp:cNvPr id="0" name=""/>
        <dsp:cNvSpPr/>
      </dsp:nvSpPr>
      <dsp:spPr>
        <a:xfrm>
          <a:off x="2800699" y="3415020"/>
          <a:ext cx="2774957" cy="379388"/>
        </a:xfrm>
        <a:prstGeom prst="roundRect">
          <a:avLst/>
        </a:prstGeom>
        <a:solidFill>
          <a:schemeClr val="dk1">
            <a:alpha val="90000"/>
            <a:tint val="40000"/>
            <a:hueOff val="0"/>
            <a:satOff val="0"/>
            <a:lumOff val="0"/>
            <a:alphaOff val="0"/>
          </a:schemeClr>
        </a:solidFill>
        <a:ln w="9525" cap="flat" cmpd="sng" algn="ctr">
          <a:solidFill>
            <a:schemeClr val="dk1">
              <a:hueOff val="0"/>
              <a:satOff val="0"/>
              <a:lumOff val="0"/>
              <a:alphaOff val="0"/>
            </a:schemeClr>
          </a:solidFill>
          <a:prstDash val="solid"/>
        </a:ln>
        <a:effectLst/>
        <a:scene3d>
          <a:camera prst="orthographicFront"/>
          <a:lightRig rig="chilly" dir="t"/>
        </a:scene3d>
        <a:sp3d z="12700" extrusionH="1700"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s-MX" sz="1000" kern="1200" dirty="0"/>
            <a:t>Pruebas del funcionamiento. </a:t>
          </a:r>
        </a:p>
      </dsp:txBody>
      <dsp:txXfrm>
        <a:off x="2819219" y="3433540"/>
        <a:ext cx="2737917" cy="342348"/>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jpeg>
</file>

<file path=ppt/media/image15.png>
</file>

<file path=ppt/media/image2.jp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
        <p:cNvGrpSpPr/>
        <p:nvPr/>
      </p:nvGrpSpPr>
      <p:grpSpPr>
        <a:xfrm>
          <a:off x="0" y="0"/>
          <a:ext cx="0" cy="0"/>
          <a:chOff x="0" y="0"/>
          <a:chExt cx="0" cy="0"/>
        </a:xfrm>
      </p:grpSpPr>
      <p:sp>
        <p:nvSpPr>
          <p:cNvPr id="32" name="Google Shape;32;gc7b56c099b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 name="Google Shape;33;gc7b56c099b_0_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gc7b56c099b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 name="Google Shape;41;gc7b56c09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c7b56c099b_0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 name="Google Shape;47;gc7b56c099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c7b56c099b_0_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c7b56c099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c7b56c099b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c7b56c099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7b56c099b_0_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7b56c099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b45321d3e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b45321d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7b56c099b_0_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7b56c099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ítulo y objetos">
  <p:cSld name="1_Título y objetos">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11025" y="0"/>
            <a:ext cx="9121950" cy="68580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Dos objetos">
  <p:cSld name="2_Dos objetos">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628652" y="751930"/>
            <a:ext cx="7886700" cy="10737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Clr>
                <a:srgbClr val="2F5496"/>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 name="Google Shape;13;p3"/>
          <p:cNvSpPr txBox="1">
            <a:spLocks noGrp="1"/>
          </p:cNvSpPr>
          <p:nvPr>
            <p:ph type="body" idx="1"/>
          </p:nvPr>
        </p:nvSpPr>
        <p:spPr>
          <a:xfrm>
            <a:off x="628651" y="1946368"/>
            <a:ext cx="7886700" cy="4230600"/>
          </a:xfrm>
          <a:prstGeom prst="rect">
            <a:avLst/>
          </a:prstGeom>
          <a:noFill/>
          <a:ln>
            <a:noFill/>
          </a:ln>
        </p:spPr>
        <p:txBody>
          <a:bodyPr spcFirstLastPara="1" wrap="square" lIns="91425" tIns="45700" rIns="91425" bIns="45700" anchor="t" anchorCtr="0">
            <a:noAutofit/>
          </a:bodyPr>
          <a:lstStyle>
            <a:lvl1pPr marL="457200" lvl="0" indent="-228600" algn="ctr" rtl="0">
              <a:lnSpc>
                <a:spcPct val="90000"/>
              </a:lnSpc>
              <a:spcBef>
                <a:spcPts val="1000"/>
              </a:spcBef>
              <a:spcAft>
                <a:spcPts val="0"/>
              </a:spcAft>
              <a:buClr>
                <a:schemeClr val="dk1"/>
              </a:buClr>
              <a:buSzPts val="1800"/>
              <a:buNone/>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4"/>
        <p:cNvGrpSpPr/>
        <p:nvPr/>
      </p:nvGrpSpPr>
      <p:grpSpPr>
        <a:xfrm>
          <a:off x="0" y="0"/>
          <a:ext cx="0" cy="0"/>
          <a:chOff x="0" y="0"/>
          <a:chExt cx="0" cy="0"/>
        </a:xfrm>
      </p:grpSpPr>
      <p:sp>
        <p:nvSpPr>
          <p:cNvPr id="15" name="Google Shape;15;p4"/>
          <p:cNvSpPr txBox="1">
            <a:spLocks noGrp="1"/>
          </p:cNvSpPr>
          <p:nvPr>
            <p:ph type="ctrTitle"/>
          </p:nvPr>
        </p:nvSpPr>
        <p:spPr>
          <a:xfrm>
            <a:off x="323306" y="796834"/>
            <a:ext cx="8650800" cy="849000"/>
          </a:xfrm>
          <a:prstGeom prst="rect">
            <a:avLst/>
          </a:prstGeom>
          <a:noFill/>
          <a:ln>
            <a:noFill/>
          </a:ln>
        </p:spPr>
        <p:txBody>
          <a:bodyPr spcFirstLastPara="1" wrap="square" lIns="91425" tIns="45700" rIns="91425" bIns="45700" anchor="b" anchorCtr="0">
            <a:noAutofit/>
          </a:bodyPr>
          <a:lstStyle>
            <a:lvl1pPr lvl="0" algn="ctr" rtl="0">
              <a:lnSpc>
                <a:spcPct val="90000"/>
              </a:lnSpc>
              <a:spcBef>
                <a:spcPts val="0"/>
              </a:spcBef>
              <a:spcAft>
                <a:spcPts val="0"/>
              </a:spcAft>
              <a:buClr>
                <a:srgbClr val="2F5496"/>
              </a:buClr>
              <a:buSzPts val="4800"/>
              <a:buFont typeface="Arial"/>
              <a:buNone/>
              <a:defRPr sz="4800">
                <a:solidFill>
                  <a:srgbClr val="2F5496"/>
                </a:solidFill>
                <a:latin typeface="Arial"/>
                <a:ea typeface="Arial"/>
                <a:cs typeface="Arial"/>
                <a:sym typeface="Aria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 name="Google Shape;16;p4"/>
          <p:cNvSpPr txBox="1">
            <a:spLocks noGrp="1"/>
          </p:cNvSpPr>
          <p:nvPr>
            <p:ph type="subTitle" idx="1"/>
          </p:nvPr>
        </p:nvSpPr>
        <p:spPr>
          <a:xfrm>
            <a:off x="323306" y="1933305"/>
            <a:ext cx="8650800" cy="4286400"/>
          </a:xfrm>
          <a:prstGeom prst="rect">
            <a:avLst/>
          </a:prstGeom>
          <a:noFill/>
          <a:ln>
            <a:noFill/>
          </a:ln>
        </p:spPr>
        <p:txBody>
          <a:bodyPr spcFirstLastPara="1" wrap="square" lIns="91425" tIns="45700" rIns="91425" bIns="45700" anchor="t" anchorCtr="0">
            <a:noAutofit/>
          </a:bodyPr>
          <a:lstStyle>
            <a:lvl1pPr lvl="0" algn="ctr" rtl="0">
              <a:lnSpc>
                <a:spcPct val="90000"/>
              </a:lnSpc>
              <a:spcBef>
                <a:spcPts val="1000"/>
              </a:spcBef>
              <a:spcAft>
                <a:spcPts val="0"/>
              </a:spcAft>
              <a:buClr>
                <a:schemeClr val="dk1"/>
              </a:buClr>
              <a:buSzPts val="2800"/>
              <a:buNone/>
              <a:defRPr sz="2800">
                <a:latin typeface="Arial"/>
                <a:ea typeface="Arial"/>
                <a:cs typeface="Arial"/>
                <a:sym typeface="Arial"/>
              </a:defRPr>
            </a:lvl1pPr>
            <a:lvl2pPr lvl="1" algn="ctr" rtl="0">
              <a:lnSpc>
                <a:spcPct val="90000"/>
              </a:lnSpc>
              <a:spcBef>
                <a:spcPts val="500"/>
              </a:spcBef>
              <a:spcAft>
                <a:spcPts val="0"/>
              </a:spcAft>
              <a:buClr>
                <a:schemeClr val="dk1"/>
              </a:buClr>
              <a:buSzPts val="2000"/>
              <a:buNone/>
              <a:defRPr sz="2000"/>
            </a:lvl2pPr>
            <a:lvl3pPr lvl="2" algn="ctr" rtl="0">
              <a:lnSpc>
                <a:spcPct val="90000"/>
              </a:lnSpc>
              <a:spcBef>
                <a:spcPts val="500"/>
              </a:spcBef>
              <a:spcAft>
                <a:spcPts val="0"/>
              </a:spcAft>
              <a:buClr>
                <a:schemeClr val="dk1"/>
              </a:buClr>
              <a:buSzPts val="1800"/>
              <a:buNone/>
              <a:defRPr sz="1800"/>
            </a:lvl3pPr>
            <a:lvl4pPr lvl="3" algn="ctr" rtl="0">
              <a:lnSpc>
                <a:spcPct val="90000"/>
              </a:lnSpc>
              <a:spcBef>
                <a:spcPts val="500"/>
              </a:spcBef>
              <a:spcAft>
                <a:spcPts val="0"/>
              </a:spcAft>
              <a:buClr>
                <a:schemeClr val="dk1"/>
              </a:buClr>
              <a:buSzPts val="1600"/>
              <a:buNone/>
              <a:defRPr sz="1600"/>
            </a:lvl4pPr>
            <a:lvl5pPr lvl="4" algn="ctr" rtl="0">
              <a:lnSpc>
                <a:spcPct val="90000"/>
              </a:lnSpc>
              <a:spcBef>
                <a:spcPts val="500"/>
              </a:spcBef>
              <a:spcAft>
                <a:spcPts val="0"/>
              </a:spcAft>
              <a:buClr>
                <a:schemeClr val="dk1"/>
              </a:buClr>
              <a:buSzPts val="1600"/>
              <a:buNone/>
              <a:defRPr sz="1600"/>
            </a:lvl5pPr>
            <a:lvl6pPr lvl="5" algn="ctr" rtl="0">
              <a:lnSpc>
                <a:spcPct val="90000"/>
              </a:lnSpc>
              <a:spcBef>
                <a:spcPts val="500"/>
              </a:spcBef>
              <a:spcAft>
                <a:spcPts val="0"/>
              </a:spcAft>
              <a:buClr>
                <a:schemeClr val="dk1"/>
              </a:buClr>
              <a:buSzPts val="1600"/>
              <a:buNone/>
              <a:defRPr sz="1600"/>
            </a:lvl6pPr>
            <a:lvl7pPr lvl="6" algn="ctr" rtl="0">
              <a:lnSpc>
                <a:spcPct val="90000"/>
              </a:lnSpc>
              <a:spcBef>
                <a:spcPts val="500"/>
              </a:spcBef>
              <a:spcAft>
                <a:spcPts val="0"/>
              </a:spcAft>
              <a:buClr>
                <a:schemeClr val="dk1"/>
              </a:buClr>
              <a:buSzPts val="1600"/>
              <a:buNone/>
              <a:defRPr sz="1600"/>
            </a:lvl7pPr>
            <a:lvl8pPr lvl="7" algn="ctr" rtl="0">
              <a:lnSpc>
                <a:spcPct val="90000"/>
              </a:lnSpc>
              <a:spcBef>
                <a:spcPts val="500"/>
              </a:spcBef>
              <a:spcAft>
                <a:spcPts val="0"/>
              </a:spcAft>
              <a:buClr>
                <a:schemeClr val="dk1"/>
              </a:buClr>
              <a:buSzPts val="1600"/>
              <a:buNone/>
              <a:defRPr sz="1600"/>
            </a:lvl8pPr>
            <a:lvl9pPr lvl="8" algn="ctr" rtl="0">
              <a:lnSpc>
                <a:spcPct val="90000"/>
              </a:lnSpc>
              <a:spcBef>
                <a:spcPts val="500"/>
              </a:spcBef>
              <a:spcAft>
                <a:spcPts val="0"/>
              </a:spcAft>
              <a:buClr>
                <a:schemeClr val="dk1"/>
              </a:buClr>
              <a:buSzPts val="1600"/>
              <a:buNone/>
              <a:defRPr sz="1600"/>
            </a:lvl9pPr>
          </a:lstStyle>
          <a:p>
            <a:endParaRPr/>
          </a:p>
        </p:txBody>
      </p:sp>
      <p:pic>
        <p:nvPicPr>
          <p:cNvPr id="17" name="Google Shape;17;p4"/>
          <p:cNvPicPr preferRelativeResize="0"/>
          <p:nvPr/>
        </p:nvPicPr>
        <p:blipFill>
          <a:blip r:embed="rId2">
            <a:alphaModFix/>
          </a:blip>
          <a:stretch>
            <a:fillRect/>
          </a:stretch>
        </p:blipFill>
        <p:spPr>
          <a:xfrm>
            <a:off x="0" y="1110061"/>
            <a:ext cx="9144005" cy="463788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628652" y="751932"/>
            <a:ext cx="8170800" cy="13257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Clr>
                <a:srgbClr val="2F5496"/>
              </a:buClr>
              <a:buSzPts val="4800"/>
              <a:buFont typeface="Arial"/>
              <a:buNone/>
              <a:defRPr sz="48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0" name="Google Shape;20;p5"/>
          <p:cNvSpPr txBox="1">
            <a:spLocks noGrp="1"/>
          </p:cNvSpPr>
          <p:nvPr>
            <p:ph type="body" idx="1"/>
          </p:nvPr>
        </p:nvSpPr>
        <p:spPr>
          <a:xfrm>
            <a:off x="628651" y="2219734"/>
            <a:ext cx="8170800" cy="4095300"/>
          </a:xfrm>
          <a:prstGeom prst="rect">
            <a:avLst/>
          </a:prstGeom>
          <a:noFill/>
          <a:ln>
            <a:noFill/>
          </a:ln>
        </p:spPr>
        <p:txBody>
          <a:bodyPr spcFirstLastPara="1" wrap="square" lIns="91425" tIns="45700" rIns="91425" bIns="45700" anchor="t" anchorCtr="0">
            <a:noAutofit/>
          </a:bodyPr>
          <a:lstStyle>
            <a:lvl1pPr marL="457200" lvl="0" indent="-228600" algn="ctr" rtl="0">
              <a:lnSpc>
                <a:spcPct val="90000"/>
              </a:lnSpc>
              <a:spcBef>
                <a:spcPts val="1000"/>
              </a:spcBef>
              <a:spcAft>
                <a:spcPts val="0"/>
              </a:spcAft>
              <a:buClr>
                <a:schemeClr val="dk1"/>
              </a:buClr>
              <a:buSzPts val="2800"/>
              <a:buNone/>
              <a:defRPr>
                <a:latin typeface="Arial"/>
                <a:ea typeface="Arial"/>
                <a:cs typeface="Arial"/>
                <a:sym typeface="Arial"/>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s objetos">
  <p:cSld name="Dos objetos">
    <p:spTree>
      <p:nvGrpSpPr>
        <p:cNvPr id="1" name="Shape 21"/>
        <p:cNvGrpSpPr/>
        <p:nvPr/>
      </p:nvGrpSpPr>
      <p:grpSpPr>
        <a:xfrm>
          <a:off x="0" y="0"/>
          <a:ext cx="0" cy="0"/>
          <a:chOff x="0" y="0"/>
          <a:chExt cx="0" cy="0"/>
        </a:xfrm>
      </p:grpSpPr>
      <p:sp>
        <p:nvSpPr>
          <p:cNvPr id="22" name="Google Shape;22;p6"/>
          <p:cNvSpPr txBox="1">
            <a:spLocks noGrp="1"/>
          </p:cNvSpPr>
          <p:nvPr>
            <p:ph type="title"/>
          </p:nvPr>
        </p:nvSpPr>
        <p:spPr>
          <a:xfrm>
            <a:off x="628652" y="751930"/>
            <a:ext cx="7886700" cy="10737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Clr>
                <a:srgbClr val="2F5496"/>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3" name="Google Shape;23;p6"/>
          <p:cNvSpPr txBox="1">
            <a:spLocks noGrp="1"/>
          </p:cNvSpPr>
          <p:nvPr>
            <p:ph type="body" idx="1"/>
          </p:nvPr>
        </p:nvSpPr>
        <p:spPr>
          <a:xfrm>
            <a:off x="628651" y="1946368"/>
            <a:ext cx="7886700" cy="4230600"/>
          </a:xfrm>
          <a:prstGeom prst="rect">
            <a:avLst/>
          </a:prstGeom>
          <a:noFill/>
          <a:ln>
            <a:noFill/>
          </a:ln>
        </p:spPr>
        <p:txBody>
          <a:bodyPr spcFirstLastPara="1" wrap="square" lIns="91425" tIns="45700" rIns="91425" bIns="45700" anchor="t" anchorCtr="0">
            <a:noAutofit/>
          </a:bodyPr>
          <a:lstStyle>
            <a:lvl1pPr marL="457200" lvl="0" indent="-228600" algn="ctr" rtl="0">
              <a:lnSpc>
                <a:spcPct val="90000"/>
              </a:lnSpc>
              <a:spcBef>
                <a:spcPts val="1000"/>
              </a:spcBef>
              <a:spcAft>
                <a:spcPts val="0"/>
              </a:spcAft>
              <a:buClr>
                <a:schemeClr val="dk1"/>
              </a:buClr>
              <a:buSzPts val="1800"/>
              <a:buNone/>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Dos objetos">
  <p:cSld name="1_Dos objetos">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628652" y="751930"/>
            <a:ext cx="7886700" cy="10737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Clr>
                <a:srgbClr val="2F5496"/>
              </a:buClr>
              <a:buSzPts val="1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6" name="Google Shape;26;p7"/>
          <p:cNvSpPr txBox="1">
            <a:spLocks noGrp="1"/>
          </p:cNvSpPr>
          <p:nvPr>
            <p:ph type="body" idx="1"/>
          </p:nvPr>
        </p:nvSpPr>
        <p:spPr>
          <a:xfrm>
            <a:off x="628651" y="1946368"/>
            <a:ext cx="7886700" cy="4230600"/>
          </a:xfrm>
          <a:prstGeom prst="rect">
            <a:avLst/>
          </a:prstGeom>
          <a:noFill/>
          <a:ln>
            <a:noFill/>
          </a:ln>
        </p:spPr>
        <p:txBody>
          <a:bodyPr spcFirstLastPara="1" wrap="square" lIns="91425" tIns="45700" rIns="91425" bIns="45700" anchor="t" anchorCtr="0">
            <a:noAutofit/>
          </a:bodyPr>
          <a:lstStyle>
            <a:lvl1pPr marL="457200" lvl="0" indent="-228600" algn="ctr" rtl="0">
              <a:lnSpc>
                <a:spcPct val="90000"/>
              </a:lnSpc>
              <a:spcBef>
                <a:spcPts val="1000"/>
              </a:spcBef>
              <a:spcAft>
                <a:spcPts val="0"/>
              </a:spcAft>
              <a:buClr>
                <a:schemeClr val="dk1"/>
              </a:buClr>
              <a:buSzPts val="2800"/>
              <a:buNone/>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311700" y="593367"/>
            <a:ext cx="8520600" cy="763500"/>
          </a:xfrm>
          <a:prstGeom prst="rect">
            <a:avLst/>
          </a:prstGeom>
          <a:noFill/>
          <a:ln>
            <a:noFill/>
          </a:ln>
        </p:spPr>
        <p:txBody>
          <a:bodyPr spcFirstLastPara="1" wrap="square" lIns="91425" tIns="45700" rIns="91425" bIns="45700" anchor="ctr" anchorCtr="0">
            <a:noAutofit/>
          </a:bodyPr>
          <a:lstStyle>
            <a:lvl1pPr lvl="0" algn="ctr" rtl="0">
              <a:lnSpc>
                <a:spcPct val="90000"/>
              </a:lnSpc>
              <a:spcBef>
                <a:spcPts val="0"/>
              </a:spcBef>
              <a:spcAft>
                <a:spcPts val="0"/>
              </a:spcAft>
              <a:buSzPts val="48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9" name="Google Shape;29;p8"/>
          <p:cNvSpPr txBox="1">
            <a:spLocks noGrp="1"/>
          </p:cNvSpPr>
          <p:nvPr>
            <p:ph type="body" idx="1"/>
          </p:nvPr>
        </p:nvSpPr>
        <p:spPr>
          <a:xfrm>
            <a:off x="311700" y="1536633"/>
            <a:ext cx="8520600" cy="4555200"/>
          </a:xfrm>
          <a:prstGeom prst="rect">
            <a:avLst/>
          </a:prstGeom>
          <a:noFill/>
          <a:ln>
            <a:noFill/>
          </a:ln>
        </p:spPr>
        <p:txBody>
          <a:bodyPr spcFirstLastPara="1" wrap="square" lIns="91425" tIns="45700" rIns="91425" bIns="45700" anchor="t" anchorCtr="0">
            <a:noAutofit/>
          </a:bodyPr>
          <a:lstStyle>
            <a:lvl1pPr marL="457200" lvl="0" indent="-228600" algn="ctr" rtl="0">
              <a:lnSpc>
                <a:spcPct val="90000"/>
              </a:lnSpc>
              <a:spcBef>
                <a:spcPts val="1000"/>
              </a:spcBef>
              <a:spcAft>
                <a:spcPts val="0"/>
              </a:spcAft>
              <a:buSzPts val="2800"/>
              <a:buNone/>
              <a:defRPr/>
            </a:lvl1pPr>
            <a:lvl2pPr marL="914400" lvl="1" indent="-381000" algn="l" rtl="0">
              <a:lnSpc>
                <a:spcPct val="90000"/>
              </a:lnSpc>
              <a:spcBef>
                <a:spcPts val="500"/>
              </a:spcBef>
              <a:spcAft>
                <a:spcPts val="0"/>
              </a:spcAft>
              <a:buSzPts val="2400"/>
              <a:buChar char="•"/>
              <a:defRPr/>
            </a:lvl2pPr>
            <a:lvl3pPr marL="1371600" lvl="2" indent="-355600" algn="l" rtl="0">
              <a:lnSpc>
                <a:spcPct val="90000"/>
              </a:lnSpc>
              <a:spcBef>
                <a:spcPts val="500"/>
              </a:spcBef>
              <a:spcAft>
                <a:spcPts val="0"/>
              </a:spcAft>
              <a:buSzPts val="2000"/>
              <a:buChar char="•"/>
              <a:defRPr/>
            </a:lvl3pPr>
            <a:lvl4pPr marL="1828800" lvl="3" indent="-342900" algn="l" rtl="0">
              <a:lnSpc>
                <a:spcPct val="90000"/>
              </a:lnSpc>
              <a:spcBef>
                <a:spcPts val="500"/>
              </a:spcBef>
              <a:spcAft>
                <a:spcPts val="0"/>
              </a:spcAft>
              <a:buSzPts val="1800"/>
              <a:buChar char="•"/>
              <a:defRPr/>
            </a:lvl4pPr>
            <a:lvl5pPr marL="2286000" lvl="4" indent="-342900" algn="l" rtl="0">
              <a:lnSpc>
                <a:spcPct val="90000"/>
              </a:lnSpc>
              <a:spcBef>
                <a:spcPts val="500"/>
              </a:spcBef>
              <a:spcAft>
                <a:spcPts val="0"/>
              </a:spcAft>
              <a:buSzPts val="1800"/>
              <a:buChar char="•"/>
              <a:defRPr/>
            </a:lvl5pPr>
            <a:lvl6pPr marL="2743200" lvl="5" indent="-342900" algn="l" rtl="0">
              <a:lnSpc>
                <a:spcPct val="90000"/>
              </a:lnSpc>
              <a:spcBef>
                <a:spcPts val="500"/>
              </a:spcBef>
              <a:spcAft>
                <a:spcPts val="0"/>
              </a:spcAft>
              <a:buSzPts val="1800"/>
              <a:buChar char="•"/>
              <a:defRPr/>
            </a:lvl6pPr>
            <a:lvl7pPr marL="3200400" lvl="6" indent="-342900" algn="l" rtl="0">
              <a:lnSpc>
                <a:spcPct val="90000"/>
              </a:lnSpc>
              <a:spcBef>
                <a:spcPts val="500"/>
              </a:spcBef>
              <a:spcAft>
                <a:spcPts val="0"/>
              </a:spcAft>
              <a:buSzPts val="1800"/>
              <a:buChar char="•"/>
              <a:defRPr/>
            </a:lvl7pPr>
            <a:lvl8pPr marL="3657600" lvl="7" indent="-342900" algn="l" rtl="0">
              <a:lnSpc>
                <a:spcPct val="90000"/>
              </a:lnSpc>
              <a:spcBef>
                <a:spcPts val="500"/>
              </a:spcBef>
              <a:spcAft>
                <a:spcPts val="0"/>
              </a:spcAft>
              <a:buSzPts val="1800"/>
              <a:buChar char="•"/>
              <a:defRPr/>
            </a:lvl8pPr>
            <a:lvl9pPr marL="4114800" lvl="8" indent="-342900" algn="l" rtl="0">
              <a:lnSpc>
                <a:spcPct val="90000"/>
              </a:lnSpc>
              <a:spcBef>
                <a:spcPts val="500"/>
              </a:spcBef>
              <a:spcAft>
                <a:spcPts val="0"/>
              </a:spcAft>
              <a:buSzPts val="1800"/>
              <a:buChar char="•"/>
              <a:defRPr/>
            </a:lvl9pPr>
          </a:lstStyle>
          <a:p>
            <a:endParaRPr/>
          </a:p>
        </p:txBody>
      </p:sp>
      <p:sp>
        <p:nvSpPr>
          <p:cNvPr id="30" name="Google Shape;30;p8"/>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s-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9">
            <a:alphaModFix/>
          </a:blip>
          <a:srcRect/>
          <a:stretch/>
        </p:blipFill>
        <p:spPr>
          <a:xfrm>
            <a:off x="0" y="4"/>
            <a:ext cx="9144000" cy="6858000"/>
          </a:xfrm>
          <a:prstGeom prst="rect">
            <a:avLst/>
          </a:prstGeom>
          <a:noFill/>
          <a:ln>
            <a:noFill/>
          </a:ln>
        </p:spPr>
      </p:pic>
      <p:sp>
        <p:nvSpPr>
          <p:cNvPr id="7" name="Google Shape;7;p1"/>
          <p:cNvSpPr txBox="1">
            <a:spLocks noGrp="1"/>
          </p:cNvSpPr>
          <p:nvPr>
            <p:ph type="title"/>
          </p:nvPr>
        </p:nvSpPr>
        <p:spPr>
          <a:xfrm>
            <a:off x="5231675" y="751932"/>
            <a:ext cx="3567900" cy="1325700"/>
          </a:xfrm>
          <a:prstGeom prst="rect">
            <a:avLst/>
          </a:prstGeom>
          <a:noFill/>
          <a:ln>
            <a:noFill/>
          </a:ln>
        </p:spPr>
        <p:txBody>
          <a:bodyPr spcFirstLastPara="1" wrap="square" lIns="91425" tIns="45700" rIns="91425" bIns="45700" anchor="ctr" anchorCtr="0">
            <a:noAutofit/>
          </a:bodyPr>
          <a:lstStyle>
            <a:lvl1pPr marR="0" lvl="0" algn="ctr" rtl="0">
              <a:lnSpc>
                <a:spcPct val="90000"/>
              </a:lnSpc>
              <a:spcBef>
                <a:spcPts val="0"/>
              </a:spcBef>
              <a:spcAft>
                <a:spcPts val="0"/>
              </a:spcAft>
              <a:buClr>
                <a:srgbClr val="2F5496"/>
              </a:buClr>
              <a:buSzPts val="4800"/>
              <a:buFont typeface="Arial"/>
              <a:buNone/>
              <a:defRPr sz="4800" b="1" i="0" u="none" strike="noStrike" cap="none">
                <a:solidFill>
                  <a:srgbClr val="2F5496"/>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
          <p:cNvSpPr txBox="1">
            <a:spLocks noGrp="1"/>
          </p:cNvSpPr>
          <p:nvPr>
            <p:ph type="body" idx="1"/>
          </p:nvPr>
        </p:nvSpPr>
        <p:spPr>
          <a:xfrm>
            <a:off x="5231674" y="2219734"/>
            <a:ext cx="3567900" cy="4095300"/>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microsoft.com/office/2007/relationships/hdphoto" Target="../media/hdphoto1.wdp"/><Relationship Id="rId7" Type="http://schemas.openxmlformats.org/officeDocument/2006/relationships/diagramColors" Target="../diagrams/colors1.xml"/><Relationship Id="rId2" Type="http://schemas.openxmlformats.org/officeDocument/2006/relationships/image" Target="../media/image9.png"/><Relationship Id="rId1" Type="http://schemas.openxmlformats.org/officeDocument/2006/relationships/slideLayout" Target="../slideLayouts/slideLayout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
        <p:cNvGrpSpPr/>
        <p:nvPr/>
      </p:nvGrpSpPr>
      <p:grpSpPr>
        <a:xfrm>
          <a:off x="0" y="0"/>
          <a:ext cx="0" cy="0"/>
          <a:chOff x="0" y="0"/>
          <a:chExt cx="0" cy="0"/>
        </a:xfrm>
      </p:grpSpPr>
      <p:sp>
        <p:nvSpPr>
          <p:cNvPr id="35" name="Google Shape;35;p9"/>
          <p:cNvSpPr txBox="1"/>
          <p:nvPr/>
        </p:nvSpPr>
        <p:spPr>
          <a:xfrm>
            <a:off x="582225" y="498650"/>
            <a:ext cx="8298900" cy="1582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4100"/>
              <a:buFont typeface="Arial"/>
              <a:buNone/>
            </a:pPr>
            <a:r>
              <a:rPr lang="es-ES" sz="3600" b="1" dirty="0" err="1">
                <a:solidFill>
                  <a:schemeClr val="lt1"/>
                </a:solidFill>
              </a:rPr>
              <a:t>Prototype</a:t>
            </a:r>
            <a:r>
              <a:rPr lang="es-ES" sz="3600" b="1" dirty="0">
                <a:solidFill>
                  <a:schemeClr val="lt1"/>
                </a:solidFill>
              </a:rPr>
              <a:t> </a:t>
            </a:r>
            <a:r>
              <a:rPr lang="es-ES" sz="3600" b="1" dirty="0" err="1">
                <a:solidFill>
                  <a:schemeClr val="lt1"/>
                </a:solidFill>
              </a:rPr>
              <a:t>of</a:t>
            </a:r>
            <a:r>
              <a:rPr lang="es-ES" sz="3600" b="1" dirty="0">
                <a:solidFill>
                  <a:schemeClr val="lt1"/>
                </a:solidFill>
              </a:rPr>
              <a:t> </a:t>
            </a:r>
            <a:r>
              <a:rPr lang="es-ES" sz="3600" b="1" dirty="0" err="1">
                <a:solidFill>
                  <a:schemeClr val="lt1"/>
                </a:solidFill>
              </a:rPr>
              <a:t>the</a:t>
            </a:r>
            <a:r>
              <a:rPr lang="es-ES" sz="3600" b="1" dirty="0">
                <a:solidFill>
                  <a:schemeClr val="lt1"/>
                </a:solidFill>
              </a:rPr>
              <a:t> </a:t>
            </a:r>
            <a:r>
              <a:rPr lang="es-ES" sz="3600" b="1" dirty="0" err="1">
                <a:solidFill>
                  <a:schemeClr val="lt1"/>
                </a:solidFill>
              </a:rPr>
              <a:t>monitoring</a:t>
            </a:r>
            <a:r>
              <a:rPr lang="es-ES" sz="3600" b="1" dirty="0">
                <a:solidFill>
                  <a:schemeClr val="lt1"/>
                </a:solidFill>
              </a:rPr>
              <a:t> and </a:t>
            </a:r>
            <a:r>
              <a:rPr lang="es-ES" sz="3600" b="1" dirty="0" err="1">
                <a:solidFill>
                  <a:schemeClr val="lt1"/>
                </a:solidFill>
              </a:rPr>
              <a:t>irrigation</a:t>
            </a:r>
            <a:r>
              <a:rPr lang="es-ES" sz="3600" b="1" dirty="0">
                <a:solidFill>
                  <a:schemeClr val="lt1"/>
                </a:solidFill>
              </a:rPr>
              <a:t> </a:t>
            </a:r>
            <a:r>
              <a:rPr lang="es-ES" sz="3600" b="1" dirty="0" err="1">
                <a:solidFill>
                  <a:schemeClr val="lt1"/>
                </a:solidFill>
              </a:rPr>
              <a:t>system</a:t>
            </a:r>
            <a:r>
              <a:rPr lang="es-ES" sz="3600" b="1" dirty="0">
                <a:solidFill>
                  <a:schemeClr val="lt1"/>
                </a:solidFill>
              </a:rPr>
              <a:t> </a:t>
            </a:r>
            <a:r>
              <a:rPr lang="es-ES" sz="3600" b="1" dirty="0" err="1">
                <a:solidFill>
                  <a:schemeClr val="lt1"/>
                </a:solidFill>
              </a:rPr>
              <a:t>of</a:t>
            </a:r>
            <a:r>
              <a:rPr lang="es-ES" sz="3600" b="1" dirty="0">
                <a:solidFill>
                  <a:schemeClr val="lt1"/>
                </a:solidFill>
              </a:rPr>
              <a:t> a </a:t>
            </a:r>
            <a:r>
              <a:rPr lang="es-ES" sz="3600" b="1" dirty="0" err="1">
                <a:solidFill>
                  <a:schemeClr val="lt1"/>
                </a:solidFill>
              </a:rPr>
              <a:t>hydroponic</a:t>
            </a:r>
            <a:r>
              <a:rPr lang="es-ES" sz="3600" b="1" dirty="0">
                <a:solidFill>
                  <a:schemeClr val="lt1"/>
                </a:solidFill>
              </a:rPr>
              <a:t> </a:t>
            </a:r>
            <a:r>
              <a:rPr lang="es-ES" sz="3600" b="1" dirty="0" err="1">
                <a:solidFill>
                  <a:schemeClr val="lt1"/>
                </a:solidFill>
              </a:rPr>
              <a:t>crop</a:t>
            </a:r>
            <a:r>
              <a:rPr lang="es-ES" sz="3600" b="1" dirty="0">
                <a:solidFill>
                  <a:schemeClr val="lt1"/>
                </a:solidFill>
              </a:rPr>
              <a:t> </a:t>
            </a:r>
            <a:r>
              <a:rPr lang="es-ES" sz="3600" b="1" dirty="0" err="1">
                <a:solidFill>
                  <a:schemeClr val="lt1"/>
                </a:solidFill>
              </a:rPr>
              <a:t>with</a:t>
            </a:r>
            <a:r>
              <a:rPr lang="es-ES" sz="3600" b="1" dirty="0">
                <a:solidFill>
                  <a:schemeClr val="lt1"/>
                </a:solidFill>
              </a:rPr>
              <a:t> </a:t>
            </a:r>
            <a:r>
              <a:rPr lang="es-ES" sz="3600" b="1" dirty="0" err="1">
                <a:solidFill>
                  <a:schemeClr val="lt1"/>
                </a:solidFill>
              </a:rPr>
              <a:t>the</a:t>
            </a:r>
            <a:r>
              <a:rPr lang="es-ES" sz="3600" b="1" dirty="0">
                <a:solidFill>
                  <a:schemeClr val="lt1"/>
                </a:solidFill>
              </a:rPr>
              <a:t> PIC16F15244</a:t>
            </a:r>
            <a:endParaRPr sz="3600" b="1" dirty="0">
              <a:solidFill>
                <a:schemeClr val="lt1"/>
              </a:solidFill>
            </a:endParaRPr>
          </a:p>
        </p:txBody>
      </p:sp>
      <p:sp>
        <p:nvSpPr>
          <p:cNvPr id="36" name="Google Shape;36;p9"/>
          <p:cNvSpPr txBox="1"/>
          <p:nvPr/>
        </p:nvSpPr>
        <p:spPr>
          <a:xfrm>
            <a:off x="3743906" y="2757698"/>
            <a:ext cx="5213700" cy="831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500"/>
              <a:buFont typeface="Arial"/>
              <a:buNone/>
            </a:pPr>
            <a:r>
              <a:rPr lang="es-ES" sz="2500" b="1" i="0" u="none" strike="noStrike" cap="none" dirty="0">
                <a:solidFill>
                  <a:schemeClr val="lt1"/>
                </a:solidFill>
                <a:latin typeface="Arial"/>
                <a:ea typeface="Arial"/>
                <a:cs typeface="Arial"/>
                <a:sym typeface="Arial"/>
              </a:rPr>
              <a:t>María C LÓPEZ 2420201074</a:t>
            </a:r>
          </a:p>
          <a:p>
            <a:pPr marL="0" marR="0" lvl="0" indent="0" algn="r" rtl="0">
              <a:lnSpc>
                <a:spcPct val="100000"/>
              </a:lnSpc>
              <a:spcBef>
                <a:spcPts val="0"/>
              </a:spcBef>
              <a:spcAft>
                <a:spcPts val="0"/>
              </a:spcAft>
              <a:buClr>
                <a:srgbClr val="000000"/>
              </a:buClr>
              <a:buSzPts val="2500"/>
              <a:buFont typeface="Arial"/>
              <a:buNone/>
            </a:pPr>
            <a:r>
              <a:rPr lang="es-ES" sz="2500" b="1" i="0" u="none" strike="noStrike" cap="none" dirty="0">
                <a:solidFill>
                  <a:schemeClr val="lt1"/>
                </a:solidFill>
                <a:latin typeface="Arial"/>
                <a:ea typeface="Arial"/>
                <a:cs typeface="Arial"/>
                <a:sym typeface="Arial"/>
              </a:rPr>
              <a:t>Juan C TRIANA 2420191025</a:t>
            </a:r>
            <a:endParaRPr sz="1500" b="0" i="0" u="none" strike="noStrike" cap="none" dirty="0">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2400"/>
              <a:buFont typeface="Arial"/>
              <a:buNone/>
            </a:pPr>
            <a:r>
              <a:rPr lang="es-ES" sz="2400" dirty="0">
                <a:solidFill>
                  <a:schemeClr val="lt1"/>
                </a:solidFill>
              </a:rPr>
              <a:t>Electrónica digital ll</a:t>
            </a:r>
            <a:endParaRPr sz="2400" b="0" i="0" u="none" strike="noStrike" cap="none" dirty="0">
              <a:solidFill>
                <a:schemeClr val="lt1"/>
              </a:solidFill>
              <a:latin typeface="Arial"/>
              <a:ea typeface="Arial"/>
              <a:cs typeface="Arial"/>
              <a:sym typeface="Arial"/>
            </a:endParaRPr>
          </a:p>
        </p:txBody>
      </p:sp>
      <p:sp>
        <p:nvSpPr>
          <p:cNvPr id="38" name="Google Shape;38;p9"/>
          <p:cNvSpPr txBox="1"/>
          <p:nvPr/>
        </p:nvSpPr>
        <p:spPr>
          <a:xfrm>
            <a:off x="3076948" y="4339898"/>
            <a:ext cx="5880658" cy="604648"/>
          </a:xfrm>
          <a:prstGeom prst="rect">
            <a:avLst/>
          </a:prstGeom>
          <a:solidFill>
            <a:srgbClr val="FFF2CC"/>
          </a:solidFill>
          <a:ln>
            <a:noFill/>
          </a:ln>
        </p:spPr>
        <p:txBody>
          <a:bodyPr spcFirstLastPara="1" wrap="square" lIns="91425" tIns="45700" rIns="91425" bIns="45700" anchor="t" anchorCtr="0">
            <a:noAutofit/>
          </a:bodyPr>
          <a:lstStyle/>
          <a:p>
            <a:pPr marL="0" marR="0" lvl="0" indent="0" algn="just" rtl="0">
              <a:lnSpc>
                <a:spcPct val="100000"/>
              </a:lnSpc>
              <a:spcBef>
                <a:spcPts val="0"/>
              </a:spcBef>
              <a:spcAft>
                <a:spcPts val="0"/>
              </a:spcAft>
              <a:buClr>
                <a:srgbClr val="000000"/>
              </a:buClr>
              <a:buSzPts val="2400"/>
              <a:buFont typeface="Arial"/>
              <a:buNone/>
            </a:pPr>
            <a:r>
              <a:rPr lang="es-ES" sz="2000" b="1" dirty="0"/>
              <a:t>Palabras clave: </a:t>
            </a:r>
            <a:r>
              <a:rPr lang="es-ES" sz="2000" dirty="0"/>
              <a:t>Sensor, culture, </a:t>
            </a:r>
            <a:r>
              <a:rPr lang="es-ES" sz="2000" dirty="0" err="1"/>
              <a:t>language</a:t>
            </a:r>
            <a:r>
              <a:rPr lang="es-ES" sz="2000" dirty="0"/>
              <a:t> c, </a:t>
            </a:r>
            <a:r>
              <a:rPr lang="es-ES" sz="2000" dirty="0" err="1"/>
              <a:t>pic</a:t>
            </a:r>
            <a:r>
              <a:rPr lang="es-ES" sz="2000" dirty="0"/>
              <a:t>. </a:t>
            </a:r>
            <a:endParaRPr sz="2000" i="0" u="none" strike="noStrike" cap="none" dirty="0"/>
          </a:p>
        </p:txBody>
      </p:sp>
      <p:pic>
        <p:nvPicPr>
          <p:cNvPr id="3" name="Imagen 2" descr="Una mujer con un vestido verde&#10;&#10;Descripción generada automáticamente con confianza media">
            <a:extLst>
              <a:ext uri="{FF2B5EF4-FFF2-40B4-BE49-F238E27FC236}">
                <a16:creationId xmlns:a16="http://schemas.microsoft.com/office/drawing/2014/main" id="{CDA03F4E-0AD0-4001-94B7-C4E03E718FCA}"/>
              </a:ext>
            </a:extLst>
          </p:cNvPr>
          <p:cNvPicPr>
            <a:picLocks noChangeAspect="1"/>
          </p:cNvPicPr>
          <p:nvPr/>
        </p:nvPicPr>
        <p:blipFill>
          <a:blip r:embed="rId3"/>
          <a:stretch>
            <a:fillRect/>
          </a:stretch>
        </p:blipFill>
        <p:spPr>
          <a:xfrm>
            <a:off x="2365241" y="2320478"/>
            <a:ext cx="1857627" cy="1857627"/>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 name="Imagen 4">
            <a:extLst>
              <a:ext uri="{FF2B5EF4-FFF2-40B4-BE49-F238E27FC236}">
                <a16:creationId xmlns:a16="http://schemas.microsoft.com/office/drawing/2014/main" id="{9A29F988-28E6-4DF8-8528-430BC1006DA0}"/>
              </a:ext>
            </a:extLst>
          </p:cNvPr>
          <p:cNvPicPr>
            <a:picLocks noChangeAspect="1"/>
          </p:cNvPicPr>
          <p:nvPr/>
        </p:nvPicPr>
        <p:blipFill>
          <a:blip r:embed="rId4"/>
          <a:stretch>
            <a:fillRect/>
          </a:stretch>
        </p:blipFill>
        <p:spPr>
          <a:xfrm>
            <a:off x="262875" y="1980021"/>
            <a:ext cx="2373899" cy="2386354"/>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CD4E4FC0-9D29-4A56-ACEB-6CCE1177BF09}"/>
              </a:ext>
            </a:extLst>
          </p:cNvPr>
          <p:cNvSpPr>
            <a:spLocks noGrp="1"/>
          </p:cNvSpPr>
          <p:nvPr>
            <p:ph type="subTitle" idx="1"/>
          </p:nvPr>
        </p:nvSpPr>
        <p:spPr>
          <a:xfrm>
            <a:off x="323306" y="265043"/>
            <a:ext cx="8650800" cy="5954662"/>
          </a:xfrm>
        </p:spPr>
        <p:txBody>
          <a:bodyPr/>
          <a:lstStyle/>
          <a:p>
            <a:pPr algn="just">
              <a:lnSpc>
                <a:spcPct val="107000"/>
              </a:lnSpc>
              <a:spcAft>
                <a:spcPts val="800"/>
              </a:spcAft>
            </a:pP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LCD</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Principalmente para probar el funcionamiento de la LCD 16x2 se encontraron distintas librerías donde con ellas podíamos utilizar mensajes cortos y simples. En esta LCD utilizábamos 8 pines del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pic</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pero era algo que no convenia ya que, gastaba la mayoría de los pines de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pic</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Esta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lcd</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tenía como fin, mostrar el nivel de humedad que maneja el sistema y el nivel de temperatura. </a:t>
            </a:r>
          </a:p>
          <a:p>
            <a:pPr algn="just">
              <a:lnSpc>
                <a:spcPct val="107000"/>
              </a:lnSpc>
              <a:spcAft>
                <a:spcPts val="800"/>
              </a:spcAft>
            </a:pPr>
            <a:endParaRPr lang="es-MX" sz="180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es-MX"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es-MX" sz="180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endParaRPr lang="es-MX"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07000"/>
              </a:lnSpc>
              <a:spcAft>
                <a:spcPts val="800"/>
              </a:spcAft>
            </a:pP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agregando librerías para la utilización de I2C con el fin de poder utilizar los pines necesarios con el objetivo de poder conectar todo el circuito en el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pic</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se programó las acciones, columnas y filas donde se mostrarían los mensajes predeterminados según la condición actual que se llevaría a cabo.</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4" name="Imagen 3">
            <a:extLst>
              <a:ext uri="{FF2B5EF4-FFF2-40B4-BE49-F238E27FC236}">
                <a16:creationId xmlns:a16="http://schemas.microsoft.com/office/drawing/2014/main" id="{EFFF9498-ADFF-405E-B535-609FBA8C2E2D}"/>
              </a:ext>
            </a:extLst>
          </p:cNvPr>
          <p:cNvPicPr/>
          <p:nvPr/>
        </p:nvPicPr>
        <p:blipFill>
          <a:blip r:embed="rId2"/>
          <a:stretch>
            <a:fillRect/>
          </a:stretch>
        </p:blipFill>
        <p:spPr>
          <a:xfrm>
            <a:off x="998026" y="2606386"/>
            <a:ext cx="7301359" cy="2045128"/>
          </a:xfrm>
          <a:prstGeom prst="rect">
            <a:avLst/>
          </a:prstGeom>
        </p:spPr>
      </p:pic>
    </p:spTree>
    <p:extLst>
      <p:ext uri="{BB962C8B-B14F-4D97-AF65-F5344CB8AC3E}">
        <p14:creationId xmlns:p14="http://schemas.microsoft.com/office/powerpoint/2010/main" val="3525119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ctrTitle"/>
          </p:nvPr>
        </p:nvSpPr>
        <p:spPr>
          <a:xfrm>
            <a:off x="323306" y="796834"/>
            <a:ext cx="8650800" cy="8490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s-ES" dirty="0"/>
              <a:t>Conclusión</a:t>
            </a:r>
            <a:endParaRPr dirty="0"/>
          </a:p>
        </p:txBody>
      </p:sp>
      <p:sp>
        <p:nvSpPr>
          <p:cNvPr id="68" name="Google Shape;68;p14"/>
          <p:cNvSpPr txBox="1">
            <a:spLocks noGrp="1"/>
          </p:cNvSpPr>
          <p:nvPr>
            <p:ph type="subTitle" idx="1"/>
          </p:nvPr>
        </p:nvSpPr>
        <p:spPr>
          <a:xfrm>
            <a:off x="621660" y="1749287"/>
            <a:ext cx="7900680" cy="3701792"/>
          </a:xfrm>
          <a:prstGeom prst="rect">
            <a:avLst/>
          </a:prstGeom>
        </p:spPr>
        <p:txBody>
          <a:bodyPr spcFirstLastPara="1" wrap="square" lIns="91425" tIns="45700" rIns="91425" bIns="45700" anchor="t" anchorCtr="0">
            <a:noAutofit/>
          </a:bodyPr>
          <a:lstStyle/>
          <a:p>
            <a:pPr marL="0" indent="0" algn="just"/>
            <a:r>
              <a:rPr lang="es-MX" dirty="0"/>
              <a:t>Al realizar el respectivo prototipo de monitoreo y riego de un cultivo hidropónico, se logran desarrollar diferentes habilidades como el manejo del PIC, manejo de sentencias, manejo de memoria, muestreo, conversiones A/D, etc. Además, también en bueno recalcar todo lo que puede lograr un cultivo hidropónico sin dañar nuestro ecosistema, la reducción del tiempo transcurrido entre la siembra y la cosecha y </a:t>
            </a:r>
            <a:r>
              <a:rPr lang="es-CO" dirty="0"/>
              <a:t>Alimentos de alto valor nutricional</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1000"/>
              </a:spcBef>
              <a:spcAft>
                <a:spcPts val="0"/>
              </a:spcAft>
              <a:buNone/>
            </a:pPr>
            <a:endParaRPr lang="es-MX"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ctrTitle"/>
          </p:nvPr>
        </p:nvSpPr>
        <p:spPr>
          <a:xfrm>
            <a:off x="323306" y="796834"/>
            <a:ext cx="8650800" cy="8490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s-ES" dirty="0"/>
              <a:t>Referencias</a:t>
            </a:r>
            <a:endParaRPr dirty="0"/>
          </a:p>
        </p:txBody>
      </p:sp>
      <p:sp>
        <p:nvSpPr>
          <p:cNvPr id="74" name="Google Shape;74;p15"/>
          <p:cNvSpPr txBox="1">
            <a:spLocks noGrp="1"/>
          </p:cNvSpPr>
          <p:nvPr>
            <p:ph type="subTitle" idx="1"/>
          </p:nvPr>
        </p:nvSpPr>
        <p:spPr>
          <a:xfrm>
            <a:off x="323306" y="1933305"/>
            <a:ext cx="8650800" cy="4286400"/>
          </a:xfrm>
          <a:prstGeom prst="rect">
            <a:avLst/>
          </a:prstGeom>
        </p:spPr>
        <p:txBody>
          <a:bodyPr spcFirstLastPara="1" wrap="square" lIns="91425" tIns="45700" rIns="91425" bIns="45700" anchor="t" anchorCtr="0">
            <a:noAutofit/>
          </a:bodyPr>
          <a:lstStyle/>
          <a:p>
            <a:pPr marL="342900" marR="212725" lvl="0" indent="-342900" algn="just" fontAlgn="base">
              <a:lnSpc>
                <a:spcPct val="107000"/>
              </a:lnSpc>
              <a:spcAft>
                <a:spcPts val="10"/>
              </a:spcAft>
              <a:buClr>
                <a:srgbClr val="000000"/>
              </a:buClr>
              <a:buSzPts val="1000"/>
              <a:buFont typeface="Wingdings" panose="05000000000000000000" pitchFamily="2" charset="2"/>
              <a:buChar char=""/>
            </a:pPr>
            <a:r>
              <a:rPr lang="es-MX" sz="16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rPr>
              <a:t>Guerrero 	Guerrero, 	E. 	M. 	(2020). Evaluación de sustratos bajo un sistema hidropónico en un cultivo de fresa con variables de calidad. Informador técnico, 85(1), 52–63. </a:t>
            </a:r>
          </a:p>
          <a:p>
            <a:pPr marL="408940" indent="28575" algn="l">
              <a:lnSpc>
                <a:spcPct val="107000"/>
              </a:lnSpc>
              <a:spcAft>
                <a:spcPts val="10"/>
              </a:spcAft>
            </a:pPr>
            <a:r>
              <a:rPr lang="es-MX" sz="1600" dirty="0">
                <a:solidFill>
                  <a:srgbClr val="000000"/>
                </a:solidFill>
                <a:effectLst/>
                <a:latin typeface="Times New Roman" panose="02020603050405020304" pitchFamily="18" charset="0"/>
                <a:ea typeface="Times New Roman" panose="02020603050405020304" pitchFamily="18" charset="0"/>
              </a:rPr>
              <a:t> </a:t>
            </a:r>
          </a:p>
          <a:p>
            <a:pPr marL="342900" marR="212725" lvl="0" indent="-342900" algn="just" fontAlgn="base">
              <a:lnSpc>
                <a:spcPct val="103000"/>
              </a:lnSpc>
              <a:spcAft>
                <a:spcPts val="55"/>
              </a:spcAft>
              <a:buClr>
                <a:srgbClr val="000000"/>
              </a:buClr>
              <a:buSzPts val="1000"/>
              <a:buFont typeface="Wingdings" panose="05000000000000000000" pitchFamily="2" charset="2"/>
              <a:buChar char=""/>
            </a:pPr>
            <a:r>
              <a:rPr lang="es-MX" sz="16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rPr>
              <a:t>Soto-Bravo, F. (2015). Oxifertirrigación química mediante riego en tomate hidropónico cultivado en invernadero. Agronomía mesoamericana: órgano divulgativo del PCCMCA, Programa Cooperativo Centroamericano de Mejoramiento de Cultivos y Animales, 26(2), 277. </a:t>
            </a:r>
          </a:p>
          <a:p>
            <a:pPr marL="457835" indent="-6350" algn="l">
              <a:lnSpc>
                <a:spcPct val="107000"/>
              </a:lnSpc>
              <a:spcAft>
                <a:spcPts val="10"/>
              </a:spcAft>
            </a:pPr>
            <a:r>
              <a:rPr lang="es-MX" sz="1600" dirty="0">
                <a:solidFill>
                  <a:srgbClr val="000000"/>
                </a:solidFill>
                <a:effectLst/>
                <a:latin typeface="Times New Roman" panose="02020603050405020304" pitchFamily="18" charset="0"/>
                <a:ea typeface="Times New Roman" panose="02020603050405020304" pitchFamily="18" charset="0"/>
              </a:rPr>
              <a:t> </a:t>
            </a:r>
          </a:p>
          <a:p>
            <a:pPr marL="342900" marR="212725" lvl="0" indent="-342900" algn="just" fontAlgn="base">
              <a:lnSpc>
                <a:spcPct val="103000"/>
              </a:lnSpc>
              <a:spcAft>
                <a:spcPts val="835"/>
              </a:spcAft>
              <a:buClr>
                <a:srgbClr val="000000"/>
              </a:buClr>
              <a:buSzPts val="1000"/>
              <a:buFont typeface="Wingdings" panose="05000000000000000000" pitchFamily="2" charset="2"/>
              <a:buChar char=""/>
            </a:pPr>
            <a:r>
              <a:rPr lang="es-MX" sz="16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rPr>
              <a:t>Diseño y construcción de un sistema automatizado de control de bombas de agua en un cultivo hidropónico en el entorno Arduino, UNSCH – Ayacucho. (2020). Revista ECIPeru, 67–73. </a:t>
            </a:r>
            <a:endParaRPr lang="es-MX" sz="1800" u="none" strike="noStrike" dirty="0">
              <a:solidFill>
                <a:srgbClr val="000000"/>
              </a:solidFill>
              <a:effectLst/>
              <a:uFill>
                <a:solidFill>
                  <a:srgbClr val="000000"/>
                </a:solidFill>
              </a:uFill>
              <a:latin typeface="Times New Roman" panose="02020603050405020304" pitchFamily="18" charset="0"/>
              <a:ea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ctrTitle"/>
          </p:nvPr>
        </p:nvSpPr>
        <p:spPr>
          <a:xfrm>
            <a:off x="323306" y="849842"/>
            <a:ext cx="8650800" cy="8490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s-ES" dirty="0">
                <a:solidFill>
                  <a:srgbClr val="CCCCCC"/>
                </a:solidFill>
              </a:rPr>
              <a:t>VIDEO</a:t>
            </a:r>
            <a:endParaRPr dirty="0">
              <a:solidFill>
                <a:srgbClr val="CCCCCC"/>
              </a:solidFill>
            </a:endParaRPr>
          </a:p>
        </p:txBody>
      </p:sp>
      <p:sp>
        <p:nvSpPr>
          <p:cNvPr id="80" name="Google Shape;80;p16"/>
          <p:cNvSpPr txBox="1">
            <a:spLocks noGrp="1"/>
          </p:cNvSpPr>
          <p:nvPr>
            <p:ph type="subTitle" idx="1"/>
          </p:nvPr>
        </p:nvSpPr>
        <p:spPr>
          <a:xfrm>
            <a:off x="323306" y="1933305"/>
            <a:ext cx="8650800" cy="4286400"/>
          </a:xfrm>
          <a:prstGeom prst="rect">
            <a:avLst/>
          </a:prstGeom>
        </p:spPr>
        <p:txBody>
          <a:bodyPr spcFirstLastPara="1" wrap="square" lIns="91425" tIns="45700" rIns="91425" bIns="45700" anchor="t" anchorCtr="0">
            <a:noAutofit/>
          </a:bodyPr>
          <a:lstStyle/>
          <a:p>
            <a:pPr marL="520700" lvl="0" indent="0" algn="l" rtl="0">
              <a:spcBef>
                <a:spcPts val="1000"/>
              </a:spcBef>
              <a:spcAft>
                <a:spcPts val="0"/>
              </a:spcAft>
              <a:buSzPts val="2600"/>
            </a:pPr>
            <a:r>
              <a:rPr lang="es-ES" sz="2600" dirty="0"/>
              <a:t>VÍA YOUTOBE: https://youtu.be/nHKJ2qAXvoQ </a:t>
            </a:r>
            <a:endParaRPr sz="2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3" name="Google Shape;43;p10"/>
          <p:cNvSpPr txBox="1">
            <a:spLocks noGrp="1"/>
          </p:cNvSpPr>
          <p:nvPr>
            <p:ph type="ctrTitle"/>
          </p:nvPr>
        </p:nvSpPr>
        <p:spPr>
          <a:xfrm>
            <a:off x="323306" y="528219"/>
            <a:ext cx="8650800" cy="8490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s-ES" dirty="0"/>
              <a:t>Introducción</a:t>
            </a:r>
            <a:endParaRPr dirty="0"/>
          </a:p>
        </p:txBody>
      </p:sp>
      <p:sp>
        <p:nvSpPr>
          <p:cNvPr id="44" name="Google Shape;44;p10"/>
          <p:cNvSpPr txBox="1">
            <a:spLocks noGrp="1"/>
          </p:cNvSpPr>
          <p:nvPr>
            <p:ph type="subTitle" idx="1"/>
          </p:nvPr>
        </p:nvSpPr>
        <p:spPr>
          <a:xfrm>
            <a:off x="5502661" y="1834132"/>
            <a:ext cx="3076532" cy="3189735"/>
          </a:xfrm>
          <a:prstGeom prst="rect">
            <a:avLst/>
          </a:prstGeom>
        </p:spPr>
        <p:txBody>
          <a:bodyPr spcFirstLastPara="1" wrap="square" lIns="91425" tIns="45700" rIns="91425" bIns="45700" anchor="t" anchorCtr="0">
            <a:noAutofit/>
          </a:bodyPr>
          <a:lstStyle/>
          <a:p>
            <a:pPr marL="0" lvl="0" indent="0" algn="just" rtl="0">
              <a:spcBef>
                <a:spcPts val="1000"/>
              </a:spcBef>
              <a:spcAft>
                <a:spcPts val="0"/>
              </a:spcAft>
              <a:buNone/>
            </a:pPr>
            <a:r>
              <a:rPr lang="es-MX" sz="2000" dirty="0"/>
              <a:t>En este informe se va a desarrollar el análisis de un cultivo hidropónico basándose en las ventajas que este puede tener para distintos tipos de aplicaciones. Ya sean aplicaciones urbanas o rurales, agrícolas o por usos privados</a:t>
            </a:r>
            <a:endParaRPr sz="2000" dirty="0"/>
          </a:p>
        </p:txBody>
      </p:sp>
      <p:pic>
        <p:nvPicPr>
          <p:cNvPr id="2050" name="Picture 2" descr="Paso a paso para hacer un cultivo hidropónico">
            <a:extLst>
              <a:ext uri="{FF2B5EF4-FFF2-40B4-BE49-F238E27FC236}">
                <a16:creationId xmlns:a16="http://schemas.microsoft.com/office/drawing/2014/main" id="{CC4DF295-4A8E-4FE4-9C84-4FB196A9CE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7506" y="1888259"/>
            <a:ext cx="3149708" cy="20941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Cultivo hidropónico: qué, cómo, cuándo, quién, dónde y por qué">
            <a:extLst>
              <a:ext uri="{FF2B5EF4-FFF2-40B4-BE49-F238E27FC236}">
                <a16:creationId xmlns:a16="http://schemas.microsoft.com/office/drawing/2014/main" id="{86385213-C901-4B74-85CC-6424E04AC5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494" y="4051700"/>
            <a:ext cx="3149708" cy="1995603"/>
          </a:xfrm>
          <a:prstGeom prst="rect">
            <a:avLst/>
          </a:prstGeom>
          <a:noFill/>
          <a:extLst>
            <a:ext uri="{909E8E84-426E-40DD-AFC4-6F175D3DCCD1}">
              <a14:hiddenFill xmlns:a14="http://schemas.microsoft.com/office/drawing/2010/main">
                <a:solidFill>
                  <a:srgbClr val="FFFFFF"/>
                </a:solidFill>
              </a14:hiddenFill>
            </a:ext>
          </a:extLst>
        </p:spPr>
      </p:pic>
      <p:sp>
        <p:nvSpPr>
          <p:cNvPr id="2" name="Rectángulo 1">
            <a:extLst>
              <a:ext uri="{FF2B5EF4-FFF2-40B4-BE49-F238E27FC236}">
                <a16:creationId xmlns:a16="http://schemas.microsoft.com/office/drawing/2014/main" id="{8B741563-18FA-445E-8489-6C9D803AE2C4}"/>
              </a:ext>
            </a:extLst>
          </p:cNvPr>
          <p:cNvSpPr/>
          <p:nvPr/>
        </p:nvSpPr>
        <p:spPr>
          <a:xfrm>
            <a:off x="564807" y="1719617"/>
            <a:ext cx="3404633" cy="445759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 name="Imagen 3">
            <a:extLst>
              <a:ext uri="{FF2B5EF4-FFF2-40B4-BE49-F238E27FC236}">
                <a16:creationId xmlns:a16="http://schemas.microsoft.com/office/drawing/2014/main" id="{18A29893-A838-40B5-BD12-037E5B385229}"/>
              </a:ext>
            </a:extLst>
          </p:cNvPr>
          <p:cNvPicPr>
            <a:picLocks noChangeAspect="1"/>
          </p:cNvPicPr>
          <p:nvPr/>
        </p:nvPicPr>
        <p:blipFill>
          <a:blip r:embed="rId5"/>
          <a:stretch>
            <a:fillRect/>
          </a:stretch>
        </p:blipFill>
        <p:spPr>
          <a:xfrm>
            <a:off x="3308618" y="4135738"/>
            <a:ext cx="2194043" cy="2194043"/>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Elipse 5">
            <a:extLst>
              <a:ext uri="{FF2B5EF4-FFF2-40B4-BE49-F238E27FC236}">
                <a16:creationId xmlns:a16="http://schemas.microsoft.com/office/drawing/2014/main" id="{9C629B84-76C1-4693-AC57-5CCB224730B8}"/>
              </a:ext>
            </a:extLst>
          </p:cNvPr>
          <p:cNvSpPr/>
          <p:nvPr/>
        </p:nvSpPr>
        <p:spPr>
          <a:xfrm>
            <a:off x="3166623" y="3998105"/>
            <a:ext cx="2478032" cy="2458282"/>
          </a:xfrm>
          <a:prstGeom prst="ellipse">
            <a:avLst/>
          </a:prstGeom>
          <a:noFill/>
          <a:ln>
            <a:solidFill>
              <a:schemeClr val="accent1">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MX"/>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
        <p:cNvGrpSpPr/>
        <p:nvPr/>
      </p:nvGrpSpPr>
      <p:grpSpPr>
        <a:xfrm>
          <a:off x="0" y="0"/>
          <a:ext cx="0" cy="0"/>
          <a:chOff x="0" y="0"/>
          <a:chExt cx="0" cy="0"/>
        </a:xfrm>
      </p:grpSpPr>
      <p:sp>
        <p:nvSpPr>
          <p:cNvPr id="49" name="Google Shape;49;p11"/>
          <p:cNvSpPr txBox="1">
            <a:spLocks noGrp="1"/>
          </p:cNvSpPr>
          <p:nvPr>
            <p:ph type="ctrTitle"/>
          </p:nvPr>
        </p:nvSpPr>
        <p:spPr>
          <a:xfrm>
            <a:off x="323306" y="365340"/>
            <a:ext cx="8650800" cy="8490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s-ES" dirty="0"/>
              <a:t>Objetivos</a:t>
            </a:r>
            <a:endParaRPr dirty="0"/>
          </a:p>
        </p:txBody>
      </p:sp>
      <p:sp>
        <p:nvSpPr>
          <p:cNvPr id="50" name="Google Shape;50;p11"/>
          <p:cNvSpPr txBox="1">
            <a:spLocks noGrp="1"/>
          </p:cNvSpPr>
          <p:nvPr>
            <p:ph type="subTitle" idx="1"/>
          </p:nvPr>
        </p:nvSpPr>
        <p:spPr>
          <a:xfrm>
            <a:off x="246600" y="1551167"/>
            <a:ext cx="8650800" cy="42864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s-ES" dirty="0"/>
              <a:t>Objetivo General</a:t>
            </a:r>
          </a:p>
          <a:p>
            <a:pPr marL="0" lvl="0" indent="0" algn="l" rtl="0">
              <a:spcBef>
                <a:spcPts val="1000"/>
              </a:spcBef>
              <a:spcAft>
                <a:spcPts val="0"/>
              </a:spcAft>
              <a:buNone/>
            </a:pPr>
            <a:r>
              <a:rPr lang="es-MX" sz="2000" dirty="0"/>
              <a:t>Desarrollar un prototipo para el monitoreo y riego de un cultivo hidropónico</a:t>
            </a:r>
          </a:p>
          <a:p>
            <a:pPr marL="0" lvl="0" indent="0" algn="l" rtl="0">
              <a:spcBef>
                <a:spcPts val="1000"/>
              </a:spcBef>
              <a:spcAft>
                <a:spcPts val="0"/>
              </a:spcAft>
              <a:buNone/>
            </a:pPr>
            <a:endParaRPr lang="es-ES" sz="2000" dirty="0"/>
          </a:p>
          <a:p>
            <a:pPr marL="0" lvl="0" indent="0" algn="l" rtl="0">
              <a:spcBef>
                <a:spcPts val="1000"/>
              </a:spcBef>
              <a:spcAft>
                <a:spcPts val="0"/>
              </a:spcAft>
              <a:buNone/>
            </a:pPr>
            <a:r>
              <a:rPr lang="es-ES" dirty="0"/>
              <a:t>Objetivo Especifico </a:t>
            </a:r>
          </a:p>
          <a:p>
            <a:pPr lvl="0" indent="-457200" algn="l" rtl="0">
              <a:spcBef>
                <a:spcPts val="1000"/>
              </a:spcBef>
              <a:spcAft>
                <a:spcPts val="0"/>
              </a:spcAft>
              <a:buFont typeface="Arial" panose="020B0604020202020204" pitchFamily="34" charset="0"/>
              <a:buChar char="•"/>
            </a:pPr>
            <a:r>
              <a:rPr lang="es-MX" sz="2000" dirty="0"/>
              <a:t>Diseñar el prototipo en sus capas mecánica; electrónica y de software.</a:t>
            </a:r>
          </a:p>
          <a:p>
            <a:pPr lvl="0" indent="-457200" algn="l" rtl="0">
              <a:spcBef>
                <a:spcPts val="1000"/>
              </a:spcBef>
              <a:spcAft>
                <a:spcPts val="0"/>
              </a:spcAft>
              <a:buFont typeface="Arial" panose="020B0604020202020204" pitchFamily="34" charset="0"/>
              <a:buChar char="•"/>
            </a:pPr>
            <a:r>
              <a:rPr lang="es-MX" sz="2000" dirty="0"/>
              <a:t>Implementar los algoritmos para el funcionamiento del sistema basado en el PIC16F15244 </a:t>
            </a:r>
          </a:p>
          <a:p>
            <a:pPr lvl="0" indent="-457200" algn="l" rtl="0">
              <a:spcBef>
                <a:spcPts val="1000"/>
              </a:spcBef>
              <a:spcAft>
                <a:spcPts val="0"/>
              </a:spcAft>
              <a:buFont typeface="Arial" panose="020B0604020202020204" pitchFamily="34" charset="0"/>
              <a:buChar char="•"/>
            </a:pPr>
            <a:r>
              <a:rPr lang="es-MX" sz="2000" dirty="0"/>
              <a:t>Validar experimentalmente el funcionamiento del sistema. </a:t>
            </a:r>
            <a:endParaRPr lang="es-ES" sz="2000" dirty="0"/>
          </a:p>
          <a:p>
            <a:pPr marL="0" lvl="0" indent="0" algn="l" rtl="0">
              <a:spcBef>
                <a:spcPts val="100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2"/>
          <p:cNvSpPr txBox="1">
            <a:spLocks noGrp="1"/>
          </p:cNvSpPr>
          <p:nvPr>
            <p:ph type="ctrTitle"/>
          </p:nvPr>
        </p:nvSpPr>
        <p:spPr>
          <a:xfrm>
            <a:off x="323306" y="213795"/>
            <a:ext cx="4588921" cy="8490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s-ES" dirty="0"/>
              <a:t>Materiales</a:t>
            </a:r>
            <a:endParaRPr dirty="0"/>
          </a:p>
        </p:txBody>
      </p:sp>
      <p:sp>
        <p:nvSpPr>
          <p:cNvPr id="56" name="Google Shape;56;p12"/>
          <p:cNvSpPr txBox="1">
            <a:spLocks noGrp="1"/>
          </p:cNvSpPr>
          <p:nvPr>
            <p:ph type="subTitle" idx="1"/>
          </p:nvPr>
        </p:nvSpPr>
        <p:spPr>
          <a:xfrm>
            <a:off x="323305" y="1062795"/>
            <a:ext cx="8302079" cy="5443513"/>
          </a:xfrm>
          <a:prstGeom prst="rect">
            <a:avLst/>
          </a:prstGeom>
        </p:spPr>
        <p:txBody>
          <a:bodyPr spcFirstLastPara="1" wrap="square" lIns="91425" tIns="45700" rIns="91425" bIns="45700" anchor="t" anchorCtr="0">
            <a:noAutofit/>
          </a:bodyPr>
          <a:lstStyle/>
          <a:p>
            <a:pPr marL="0" lvl="0" indent="0" algn="just" rtl="0">
              <a:spcBef>
                <a:spcPts val="1000"/>
              </a:spcBef>
              <a:spcAft>
                <a:spcPts val="0"/>
              </a:spcAft>
            </a:pPr>
            <a:r>
              <a:rPr lang="es-MX" sz="3600" dirty="0">
                <a:solidFill>
                  <a:srgbClr val="002060"/>
                </a:solidFill>
              </a:rPr>
              <a:t>.</a:t>
            </a:r>
            <a:endParaRPr sz="3600" dirty="0">
              <a:solidFill>
                <a:srgbClr val="002060"/>
              </a:solidFill>
            </a:endParaRPr>
          </a:p>
        </p:txBody>
      </p:sp>
      <p:graphicFrame>
        <p:nvGraphicFramePr>
          <p:cNvPr id="2" name="Tabla 1">
            <a:extLst>
              <a:ext uri="{FF2B5EF4-FFF2-40B4-BE49-F238E27FC236}">
                <a16:creationId xmlns:a16="http://schemas.microsoft.com/office/drawing/2014/main" id="{7A97C6B7-3597-4CF1-931F-51615808E54C}"/>
              </a:ext>
            </a:extLst>
          </p:cNvPr>
          <p:cNvGraphicFramePr>
            <a:graphicFrameLocks noGrp="1"/>
          </p:cNvGraphicFramePr>
          <p:nvPr>
            <p:extLst>
              <p:ext uri="{D42A27DB-BD31-4B8C-83A1-F6EECF244321}">
                <p14:modId xmlns:p14="http://schemas.microsoft.com/office/powerpoint/2010/main" val="176562671"/>
              </p:ext>
            </p:extLst>
          </p:nvPr>
        </p:nvGraphicFramePr>
        <p:xfrm>
          <a:off x="772137" y="1291122"/>
          <a:ext cx="4160717" cy="5171510"/>
        </p:xfrm>
        <a:graphic>
          <a:graphicData uri="http://schemas.openxmlformats.org/drawingml/2006/table">
            <a:tbl>
              <a:tblPr firstRow="1" lastRow="1">
                <a:tableStyleId>{9D7B26C5-4107-4FEC-AEDC-1716B250A1EF}</a:tableStyleId>
              </a:tblPr>
              <a:tblGrid>
                <a:gridCol w="1523158">
                  <a:extLst>
                    <a:ext uri="{9D8B030D-6E8A-4147-A177-3AD203B41FA5}">
                      <a16:colId xmlns:a16="http://schemas.microsoft.com/office/drawing/2014/main" val="1174606728"/>
                    </a:ext>
                  </a:extLst>
                </a:gridCol>
                <a:gridCol w="1082246">
                  <a:extLst>
                    <a:ext uri="{9D8B030D-6E8A-4147-A177-3AD203B41FA5}">
                      <a16:colId xmlns:a16="http://schemas.microsoft.com/office/drawing/2014/main" val="4222153216"/>
                    </a:ext>
                  </a:extLst>
                </a:gridCol>
                <a:gridCol w="1411573">
                  <a:extLst>
                    <a:ext uri="{9D8B030D-6E8A-4147-A177-3AD203B41FA5}">
                      <a16:colId xmlns:a16="http://schemas.microsoft.com/office/drawing/2014/main" val="1527990832"/>
                    </a:ext>
                  </a:extLst>
                </a:gridCol>
                <a:gridCol w="143740">
                  <a:extLst>
                    <a:ext uri="{9D8B030D-6E8A-4147-A177-3AD203B41FA5}">
                      <a16:colId xmlns:a16="http://schemas.microsoft.com/office/drawing/2014/main" val="2881989834"/>
                    </a:ext>
                  </a:extLst>
                </a:gridCol>
              </a:tblGrid>
              <a:tr h="586998">
                <a:tc>
                  <a:txBody>
                    <a:bodyPr/>
                    <a:lstStyle/>
                    <a:p>
                      <a:pPr>
                        <a:lnSpc>
                          <a:spcPct val="107000"/>
                        </a:lnSpc>
                        <a:spcAft>
                          <a:spcPts val="800"/>
                        </a:spcAft>
                      </a:pPr>
                      <a:r>
                        <a:rPr lang="es-ES" sz="1400" dirty="0">
                          <a:effectLst/>
                          <a:latin typeface="Times New Roman" panose="02020603050405020304" pitchFamily="18" charset="0"/>
                          <a:cs typeface="Times New Roman" panose="02020603050405020304" pitchFamily="18" charset="0"/>
                        </a:rPr>
                        <a:t>IMPLEMENTOS ELECTRONICOS</a:t>
                      </a:r>
                      <a:endParaRPr lang="es-MX"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07000"/>
                        </a:lnSpc>
                        <a:spcAft>
                          <a:spcPts val="800"/>
                        </a:spcAft>
                      </a:pPr>
                      <a:r>
                        <a:rPr lang="es-ES" sz="1400" dirty="0">
                          <a:effectLst/>
                          <a:latin typeface="Times New Roman" panose="02020603050405020304" pitchFamily="18" charset="0"/>
                          <a:cs typeface="Times New Roman" panose="02020603050405020304" pitchFamily="18" charset="0"/>
                        </a:rPr>
                        <a:t>CANTIDAD</a:t>
                      </a:r>
                      <a:endParaRPr lang="es-MX"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gridSpan="2">
                  <a:txBody>
                    <a:bodyPr/>
                    <a:lstStyle/>
                    <a:p>
                      <a:pPr>
                        <a:lnSpc>
                          <a:spcPct val="107000"/>
                        </a:lnSpc>
                        <a:spcAft>
                          <a:spcPts val="800"/>
                        </a:spcAft>
                      </a:pPr>
                      <a:r>
                        <a:rPr lang="es-MX" sz="1400" dirty="0">
                          <a:effectLst/>
                          <a:latin typeface="Times New Roman" panose="02020603050405020304" pitchFamily="18" charset="0"/>
                          <a:cs typeface="Times New Roman" panose="02020603050405020304" pitchFamily="18" charset="0"/>
                        </a:rPr>
                        <a:t>PRECIO</a:t>
                      </a:r>
                      <a:endParaRPr lang="es-MX"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hMerge="1">
                  <a:txBody>
                    <a:bodyPr/>
                    <a:lstStyle/>
                    <a:p>
                      <a:endParaRPr lang="es-MX"/>
                    </a:p>
                  </a:txBody>
                  <a:tcPr/>
                </a:tc>
                <a:extLst>
                  <a:ext uri="{0D108BD9-81ED-4DB2-BD59-A6C34878D82A}">
                    <a16:rowId xmlns:a16="http://schemas.microsoft.com/office/drawing/2014/main" val="263275924"/>
                  </a:ext>
                </a:extLst>
              </a:tr>
              <a:tr h="386860">
                <a:tc>
                  <a:txBody>
                    <a:bodyPr/>
                    <a:lstStyle/>
                    <a:p>
                      <a:pPr>
                        <a:lnSpc>
                          <a:spcPct val="107000"/>
                        </a:lnSpc>
                        <a:spcAft>
                          <a:spcPts val="800"/>
                        </a:spcAft>
                      </a:pPr>
                      <a:r>
                        <a:rPr lang="es-MX" sz="1400" dirty="0">
                          <a:effectLst/>
                          <a:latin typeface="Times New Roman" panose="02020603050405020304" pitchFamily="18" charset="0"/>
                          <a:cs typeface="Times New Roman" panose="02020603050405020304" pitchFamily="18" charset="0"/>
                        </a:rPr>
                        <a:t>PT100 3 hilos de 2 metros</a:t>
                      </a:r>
                      <a:endParaRPr lang="es-MX"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dirty="0">
                          <a:effectLst/>
                          <a:latin typeface="Times New Roman" panose="02020603050405020304" pitchFamily="18" charset="0"/>
                          <a:cs typeface="Times New Roman" panose="02020603050405020304" pitchFamily="18" charset="0"/>
                        </a:rPr>
                        <a:t>1</a:t>
                      </a:r>
                      <a:endParaRPr lang="es-MX"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32,700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538772145"/>
                  </a:ext>
                </a:extLst>
              </a:tr>
              <a:tr h="266610">
                <a:tc>
                  <a:txBody>
                    <a:bodyPr/>
                    <a:lstStyle/>
                    <a:p>
                      <a:pPr>
                        <a:lnSpc>
                          <a:spcPct val="107000"/>
                        </a:lnSpc>
                        <a:spcAft>
                          <a:spcPts val="800"/>
                        </a:spcAft>
                      </a:pPr>
                      <a:r>
                        <a:rPr lang="es-ES" sz="1400">
                          <a:effectLst/>
                          <a:latin typeface="Times New Roman" panose="02020603050405020304" pitchFamily="18" charset="0"/>
                          <a:cs typeface="Times New Roman" panose="02020603050405020304" pitchFamily="18" charset="0"/>
                        </a:rPr>
                        <a:t>Higrómetro FC-28</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2</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14,00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180396245"/>
                  </a:ext>
                </a:extLst>
              </a:tr>
              <a:tr h="386860">
                <a:tc>
                  <a:txBody>
                    <a:bodyPr/>
                    <a:lstStyle/>
                    <a:p>
                      <a:pPr>
                        <a:lnSpc>
                          <a:spcPct val="107000"/>
                        </a:lnSpc>
                        <a:spcAft>
                          <a:spcPts val="800"/>
                        </a:spcAft>
                      </a:pPr>
                      <a:r>
                        <a:rPr lang="es-ES" sz="1400">
                          <a:effectLst/>
                          <a:latin typeface="Times New Roman" panose="02020603050405020304" pitchFamily="18" charset="0"/>
                          <a:cs typeface="Times New Roman" panose="02020603050405020304" pitchFamily="18" charset="0"/>
                        </a:rPr>
                        <a:t>Nivelador de agua vertical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13,000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133364107"/>
                  </a:ext>
                </a:extLst>
              </a:tr>
              <a:tr h="266610">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LCD 16 x 2</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dirty="0">
                          <a:effectLst/>
                          <a:latin typeface="Times New Roman" panose="02020603050405020304" pitchFamily="18" charset="0"/>
                          <a:cs typeface="Times New Roman" panose="02020603050405020304" pitchFamily="18" charset="0"/>
                        </a:rPr>
                        <a:t>1</a:t>
                      </a:r>
                      <a:endParaRPr lang="es-MX"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7,000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578923798"/>
                  </a:ext>
                </a:extLst>
              </a:tr>
              <a:tr h="266610">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Resistencias</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ES" sz="1400">
                          <a:effectLst/>
                          <a:latin typeface="Times New Roman" panose="02020603050405020304" pitchFamily="18" charset="0"/>
                          <a:cs typeface="Times New Roman" panose="02020603050405020304" pitchFamily="18" charset="0"/>
                        </a:rPr>
                        <a:t>4,000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697380267"/>
                  </a:ext>
                </a:extLst>
              </a:tr>
              <a:tr h="386860">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Adaptador IC2 LCD</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7,000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069457802"/>
                  </a:ext>
                </a:extLst>
              </a:tr>
              <a:tr h="266610">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INA122</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30,000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862247468"/>
                  </a:ext>
                </a:extLst>
              </a:tr>
              <a:tr h="266610">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Motobomba</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22,000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4124706475"/>
                  </a:ext>
                </a:extLst>
              </a:tr>
              <a:tr h="266610">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Capacitor de 0.1 uF</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200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392080359"/>
                  </a:ext>
                </a:extLst>
              </a:tr>
              <a:tr h="266610">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Capacitor de 10 uF</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200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191870920"/>
                  </a:ext>
                </a:extLst>
              </a:tr>
              <a:tr h="266610">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Relé 12v</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ES" sz="1400">
                          <a:effectLst/>
                          <a:latin typeface="Times New Roman" panose="02020603050405020304" pitchFamily="18" charset="0"/>
                          <a:cs typeface="Times New Roman" panose="02020603050405020304" pitchFamily="18" charset="0"/>
                        </a:rPr>
                        <a:t>1</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ES" sz="1400">
                          <a:effectLst/>
                          <a:latin typeface="Times New Roman" panose="02020603050405020304" pitchFamily="18" charset="0"/>
                          <a:cs typeface="Times New Roman" panose="02020603050405020304" pitchFamily="18" charset="0"/>
                        </a:rPr>
                        <a:t>3,000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560045773"/>
                  </a:ext>
                </a:extLst>
              </a:tr>
              <a:tr h="266610">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LM7805</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1,500</a:t>
                      </a:r>
                      <a:endParaRPr lang="es-MX" sz="20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a:effectLst/>
                          <a:latin typeface="Times New Roman" panose="02020603050405020304" pitchFamily="18" charset="0"/>
                          <a:cs typeface="Times New Roman" panose="02020603050405020304" pitchFamily="18" charset="0"/>
                        </a:rPr>
                        <a:t> </a:t>
                      </a:r>
                      <a:endParaRPr lang="es-MX" sz="20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39982707"/>
                  </a:ext>
                </a:extLst>
              </a:tr>
              <a:tr h="266610">
                <a:tc>
                  <a:txBody>
                    <a:bodyPr/>
                    <a:lstStyle/>
                    <a:p>
                      <a:pPr>
                        <a:lnSpc>
                          <a:spcPct val="107000"/>
                        </a:lnSpc>
                        <a:spcAft>
                          <a:spcPts val="800"/>
                        </a:spcAft>
                      </a:pPr>
                      <a:r>
                        <a:rPr lang="es-ES" sz="1400" dirty="0">
                          <a:effectLst/>
                          <a:latin typeface="Times New Roman" panose="02020603050405020304" pitchFamily="18" charset="0"/>
                          <a:cs typeface="Times New Roman" panose="02020603050405020304" pitchFamily="18" charset="0"/>
                        </a:rPr>
                        <a:t>Total</a:t>
                      </a:r>
                      <a:endParaRPr lang="es-MX"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dirty="0">
                          <a:effectLst/>
                          <a:latin typeface="Times New Roman" panose="02020603050405020304" pitchFamily="18" charset="0"/>
                          <a:cs typeface="Times New Roman" panose="02020603050405020304" pitchFamily="18" charset="0"/>
                        </a:rPr>
                        <a:t> </a:t>
                      </a:r>
                      <a:endParaRPr lang="es-MX"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15000"/>
                        </a:lnSpc>
                        <a:spcAft>
                          <a:spcPts val="1000"/>
                        </a:spcAft>
                        <a:tabLst>
                          <a:tab pos="228600" algn="dec"/>
                        </a:tabLst>
                      </a:pPr>
                      <a:r>
                        <a:rPr lang="es-MX" sz="1400" dirty="0">
                          <a:effectLst/>
                          <a:latin typeface="Times New Roman" panose="02020603050405020304" pitchFamily="18" charset="0"/>
                          <a:cs typeface="Times New Roman" panose="02020603050405020304" pitchFamily="18" charset="0"/>
                        </a:rPr>
                        <a:t>134,600</a:t>
                      </a:r>
                      <a:endParaRPr lang="es-MX" sz="2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7876" marR="67876" marT="0" marB="0"/>
                </a:tc>
                <a:tc>
                  <a:txBody>
                    <a:bodyPr/>
                    <a:lstStyle/>
                    <a:p>
                      <a:pPr>
                        <a:lnSpc>
                          <a:spcPct val="107000"/>
                        </a:lnSpc>
                        <a:spcAft>
                          <a:spcPts val="800"/>
                        </a:spcAft>
                      </a:pPr>
                      <a:r>
                        <a:rPr lang="es-MX" sz="2000" dirty="0">
                          <a:effectLst/>
                          <a:latin typeface="Times New Roman" panose="02020603050405020304" pitchFamily="18" charset="0"/>
                          <a:cs typeface="Times New Roman" panose="02020603050405020304" pitchFamily="18" charset="0"/>
                        </a:rPr>
                        <a:t> </a:t>
                      </a:r>
                      <a:endParaRPr lang="es-MX"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064697111"/>
                  </a:ext>
                </a:extLst>
              </a:tr>
            </a:tbl>
          </a:graphicData>
        </a:graphic>
      </p:graphicFrame>
      <p:sp>
        <p:nvSpPr>
          <p:cNvPr id="3" name="Rectángulo 2">
            <a:extLst>
              <a:ext uri="{FF2B5EF4-FFF2-40B4-BE49-F238E27FC236}">
                <a16:creationId xmlns:a16="http://schemas.microsoft.com/office/drawing/2014/main" id="{B655900B-0F16-4EE1-B446-24C192DC3389}"/>
              </a:ext>
            </a:extLst>
          </p:cNvPr>
          <p:cNvSpPr/>
          <p:nvPr/>
        </p:nvSpPr>
        <p:spPr>
          <a:xfrm>
            <a:off x="446905" y="1193342"/>
            <a:ext cx="4588921" cy="518241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aphicFrame>
        <p:nvGraphicFramePr>
          <p:cNvPr id="4" name="Tabla 3">
            <a:extLst>
              <a:ext uri="{FF2B5EF4-FFF2-40B4-BE49-F238E27FC236}">
                <a16:creationId xmlns:a16="http://schemas.microsoft.com/office/drawing/2014/main" id="{CD862106-0423-40C5-9C3E-BC30F99A4CA1}"/>
              </a:ext>
            </a:extLst>
          </p:cNvPr>
          <p:cNvGraphicFramePr>
            <a:graphicFrameLocks noGrp="1"/>
          </p:cNvGraphicFramePr>
          <p:nvPr>
            <p:extLst>
              <p:ext uri="{D42A27DB-BD31-4B8C-83A1-F6EECF244321}">
                <p14:modId xmlns:p14="http://schemas.microsoft.com/office/powerpoint/2010/main" val="2697567944"/>
              </p:ext>
            </p:extLst>
          </p:nvPr>
        </p:nvGraphicFramePr>
        <p:xfrm>
          <a:off x="5361058" y="487178"/>
          <a:ext cx="3566108" cy="4279173"/>
        </p:xfrm>
        <a:graphic>
          <a:graphicData uri="http://schemas.openxmlformats.org/drawingml/2006/table">
            <a:tbl>
              <a:tblPr firstRow="1" lastRow="1">
                <a:tableStyleId>{9D7B26C5-4107-4FEC-AEDC-1716B250A1EF}</a:tableStyleId>
              </a:tblPr>
              <a:tblGrid>
                <a:gridCol w="1521664">
                  <a:extLst>
                    <a:ext uri="{9D8B030D-6E8A-4147-A177-3AD203B41FA5}">
                      <a16:colId xmlns:a16="http://schemas.microsoft.com/office/drawing/2014/main" val="3559456833"/>
                    </a:ext>
                  </a:extLst>
                </a:gridCol>
                <a:gridCol w="1092936">
                  <a:extLst>
                    <a:ext uri="{9D8B030D-6E8A-4147-A177-3AD203B41FA5}">
                      <a16:colId xmlns:a16="http://schemas.microsoft.com/office/drawing/2014/main" val="1937013684"/>
                    </a:ext>
                  </a:extLst>
                </a:gridCol>
                <a:gridCol w="814232">
                  <a:extLst>
                    <a:ext uri="{9D8B030D-6E8A-4147-A177-3AD203B41FA5}">
                      <a16:colId xmlns:a16="http://schemas.microsoft.com/office/drawing/2014/main" val="3982955286"/>
                    </a:ext>
                  </a:extLst>
                </a:gridCol>
                <a:gridCol w="137276">
                  <a:extLst>
                    <a:ext uri="{9D8B030D-6E8A-4147-A177-3AD203B41FA5}">
                      <a16:colId xmlns:a16="http://schemas.microsoft.com/office/drawing/2014/main" val="2582455422"/>
                    </a:ext>
                  </a:extLst>
                </a:gridCol>
              </a:tblGrid>
              <a:tr h="560437">
                <a:tc>
                  <a:txBody>
                    <a:bodyPr/>
                    <a:lstStyle/>
                    <a:p>
                      <a:pPr>
                        <a:lnSpc>
                          <a:spcPct val="107000"/>
                        </a:lnSpc>
                        <a:spcAft>
                          <a:spcPts val="800"/>
                        </a:spcAft>
                      </a:pPr>
                      <a:r>
                        <a:rPr lang="es-ES" sz="1400" dirty="0">
                          <a:effectLst/>
                          <a:latin typeface="Times New Roman" panose="02020603050405020304" pitchFamily="18" charset="0"/>
                          <a:cs typeface="Times New Roman" panose="02020603050405020304" pitchFamily="18" charset="0"/>
                        </a:rPr>
                        <a:t>IMPLEMENTOS FISICOS</a:t>
                      </a:r>
                      <a:endParaRPr lang="es-MX"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r>
                        <a:rPr lang="es-ES" sz="1400" dirty="0">
                          <a:effectLst/>
                          <a:latin typeface="Times New Roman" panose="02020603050405020304" pitchFamily="18" charset="0"/>
                          <a:cs typeface="Times New Roman" panose="02020603050405020304" pitchFamily="18" charset="0"/>
                        </a:rPr>
                        <a:t>CANTIDAD</a:t>
                      </a:r>
                      <a:endParaRPr lang="es-MX" dirty="0"/>
                    </a:p>
                  </a:txBody>
                  <a:tcPr marL="55938" marR="55938" marT="0" marB="0"/>
                </a:tc>
                <a:tc>
                  <a:txBody>
                    <a:bodyPr/>
                    <a:lstStyle/>
                    <a:p>
                      <a:pPr>
                        <a:lnSpc>
                          <a:spcPct val="107000"/>
                        </a:lnSpc>
                        <a:spcAft>
                          <a:spcPts val="800"/>
                        </a:spcAft>
                      </a:pPr>
                      <a:r>
                        <a:rPr lang="es-MX" sz="1400" dirty="0">
                          <a:effectLst/>
                          <a:latin typeface="Times New Roman" panose="02020603050405020304" pitchFamily="18" charset="0"/>
                          <a:cs typeface="Times New Roman" panose="02020603050405020304" pitchFamily="18" charset="0"/>
                        </a:rPr>
                        <a:t>PRECIO</a:t>
                      </a:r>
                      <a:endParaRPr lang="es-MX"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07000"/>
                        </a:lnSpc>
                        <a:spcAft>
                          <a:spcPts val="800"/>
                        </a:spcAft>
                      </a:pPr>
                      <a:r>
                        <a:rPr lang="es-MX" sz="1400" dirty="0">
                          <a:effectLst/>
                          <a:latin typeface="Times New Roman" panose="02020603050405020304" pitchFamily="18" charset="0"/>
                          <a:cs typeface="Times New Roman" panose="02020603050405020304" pitchFamily="18" charset="0"/>
                        </a:rPr>
                        <a:t> </a:t>
                      </a:r>
                      <a:endParaRPr lang="es-MX"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extLst>
                  <a:ext uri="{0D108BD9-81ED-4DB2-BD59-A6C34878D82A}">
                    <a16:rowId xmlns:a16="http://schemas.microsoft.com/office/drawing/2014/main" val="2177232446"/>
                  </a:ext>
                </a:extLst>
              </a:tr>
              <a:tr h="374806">
                <a:tc>
                  <a:txBody>
                    <a:bodyPr/>
                    <a:lstStyle/>
                    <a:p>
                      <a:pPr>
                        <a:lnSpc>
                          <a:spcPct val="107000"/>
                        </a:lnSpc>
                        <a:spcAft>
                          <a:spcPts val="800"/>
                        </a:spcAft>
                      </a:pPr>
                      <a:r>
                        <a:rPr lang="es-MX" sz="1400" dirty="0">
                          <a:effectLst/>
                          <a:latin typeface="Times New Roman" panose="02020603050405020304" pitchFamily="18" charset="0"/>
                          <a:cs typeface="Times New Roman" panose="02020603050405020304" pitchFamily="18" charset="0"/>
                        </a:rPr>
                        <a:t>Tubo </a:t>
                      </a:r>
                      <a:r>
                        <a:rPr lang="es-MX" sz="1400" dirty="0" err="1">
                          <a:effectLst/>
                          <a:latin typeface="Times New Roman" panose="02020603050405020304" pitchFamily="18" charset="0"/>
                          <a:cs typeface="Times New Roman" panose="02020603050405020304" pitchFamily="18" charset="0"/>
                        </a:rPr>
                        <a:t>pvc</a:t>
                      </a:r>
                      <a:r>
                        <a:rPr lang="es-MX" sz="1400" dirty="0">
                          <a:effectLst/>
                          <a:latin typeface="Times New Roman" panose="02020603050405020304" pitchFamily="18" charset="0"/>
                          <a:cs typeface="Times New Roman" panose="02020603050405020304" pitchFamily="18" charset="0"/>
                        </a:rPr>
                        <a:t> </a:t>
                      </a:r>
                      <a:endParaRPr lang="es-MX"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dirty="0">
                          <a:effectLst/>
                          <a:latin typeface="Times New Roman" panose="02020603050405020304" pitchFamily="18" charset="0"/>
                          <a:cs typeface="Times New Roman" panose="02020603050405020304" pitchFamily="18" charset="0"/>
                        </a:rPr>
                        <a:t>1 metro</a:t>
                      </a:r>
                      <a:endParaRPr lang="es-MX"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dirty="0">
                          <a:effectLst/>
                          <a:latin typeface="Times New Roman" panose="02020603050405020304" pitchFamily="18" charset="0"/>
                          <a:cs typeface="Times New Roman" panose="02020603050405020304" pitchFamily="18" charset="0"/>
                        </a:rPr>
                        <a:t> 12.000</a:t>
                      </a:r>
                      <a:endParaRPr lang="es-MX"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extLst>
                  <a:ext uri="{0D108BD9-81ED-4DB2-BD59-A6C34878D82A}">
                    <a16:rowId xmlns:a16="http://schemas.microsoft.com/office/drawing/2014/main" val="3723171718"/>
                  </a:ext>
                </a:extLst>
              </a:tr>
              <a:tr h="276378">
                <a:tc>
                  <a:txBody>
                    <a:bodyPr/>
                    <a:lstStyle/>
                    <a:p>
                      <a:pPr>
                        <a:lnSpc>
                          <a:spcPct val="107000"/>
                        </a:lnSpc>
                        <a:spcAft>
                          <a:spcPts val="800"/>
                        </a:spcAft>
                      </a:pPr>
                      <a:r>
                        <a:rPr lang="es-ES" sz="1400" dirty="0">
                          <a:effectLst/>
                          <a:latin typeface="Times New Roman" panose="02020603050405020304" pitchFamily="18" charset="0"/>
                          <a:cs typeface="Times New Roman" panose="02020603050405020304" pitchFamily="18" charset="0"/>
                        </a:rPr>
                        <a:t>Codos </a:t>
                      </a:r>
                      <a:r>
                        <a:rPr lang="es-ES" sz="1400" dirty="0" err="1">
                          <a:effectLst/>
                          <a:latin typeface="Times New Roman" panose="02020603050405020304" pitchFamily="18" charset="0"/>
                          <a:cs typeface="Times New Roman" panose="02020603050405020304" pitchFamily="18" charset="0"/>
                        </a:rPr>
                        <a:t>pvc</a:t>
                      </a:r>
                      <a:endParaRPr lang="es-MX"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3</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dirty="0">
                          <a:effectLst/>
                          <a:latin typeface="Times New Roman" panose="02020603050405020304" pitchFamily="18" charset="0"/>
                          <a:cs typeface="Times New Roman" panose="02020603050405020304" pitchFamily="18" charset="0"/>
                        </a:rPr>
                        <a:t> 6.000</a:t>
                      </a:r>
                      <a:endParaRPr lang="es-MX"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07000"/>
                        </a:lnSpc>
                        <a:spcAft>
                          <a:spcPts val="800"/>
                        </a:spcAft>
                      </a:pPr>
                      <a:r>
                        <a:rPr lang="es-MX" sz="18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4143467842"/>
                  </a:ext>
                </a:extLst>
              </a:tr>
              <a:tr h="276378">
                <a:tc>
                  <a:txBody>
                    <a:bodyPr/>
                    <a:lstStyle/>
                    <a:p>
                      <a:pPr>
                        <a:lnSpc>
                          <a:spcPct val="107000"/>
                        </a:lnSpc>
                        <a:spcAft>
                          <a:spcPts val="800"/>
                        </a:spcAft>
                      </a:pPr>
                      <a:r>
                        <a:rPr lang="es-ES" sz="1400">
                          <a:effectLst/>
                          <a:latin typeface="Times New Roman" panose="02020603050405020304" pitchFamily="18" charset="0"/>
                          <a:cs typeface="Times New Roman" panose="02020603050405020304" pitchFamily="18" charset="0"/>
                        </a:rPr>
                        <a:t>Tapa tubo pvc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dirty="0">
                          <a:effectLst/>
                          <a:latin typeface="Times New Roman" panose="02020603050405020304" pitchFamily="18" charset="0"/>
                          <a:cs typeface="Times New Roman" panose="02020603050405020304" pitchFamily="18" charset="0"/>
                        </a:rPr>
                        <a:t> 1.000</a:t>
                      </a:r>
                      <a:endParaRPr lang="es-MX"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07000"/>
                        </a:lnSpc>
                        <a:spcAft>
                          <a:spcPts val="800"/>
                        </a:spcAft>
                      </a:pPr>
                      <a:r>
                        <a:rPr lang="es-MX" sz="18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774475930"/>
                  </a:ext>
                </a:extLst>
              </a:tr>
              <a:tr h="276378">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Patas Madera</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dirty="0">
                          <a:effectLst/>
                          <a:latin typeface="Times New Roman" panose="02020603050405020304" pitchFamily="18" charset="0"/>
                          <a:cs typeface="Times New Roman" panose="02020603050405020304" pitchFamily="18" charset="0"/>
                        </a:rPr>
                        <a:t> -</a:t>
                      </a:r>
                      <a:endParaRPr lang="es-MX"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07000"/>
                        </a:lnSpc>
                        <a:spcAft>
                          <a:spcPts val="800"/>
                        </a:spcAft>
                      </a:pPr>
                      <a:r>
                        <a:rPr lang="es-MX" sz="18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334869379"/>
                  </a:ext>
                </a:extLst>
              </a:tr>
              <a:tr h="276378">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Base madera</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s-MX"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07000"/>
                        </a:lnSpc>
                        <a:spcAft>
                          <a:spcPts val="800"/>
                        </a:spcAft>
                      </a:pPr>
                      <a:r>
                        <a:rPr lang="es-MX" sz="18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712044014"/>
                  </a:ext>
                </a:extLst>
              </a:tr>
              <a:tr h="599717">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Manguera para la motobomba</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4 metros</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7.000</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07000"/>
                        </a:lnSpc>
                        <a:spcAft>
                          <a:spcPts val="800"/>
                        </a:spcAft>
                      </a:pPr>
                      <a:r>
                        <a:rPr lang="es-MX" sz="18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848121920"/>
                  </a:ext>
                </a:extLst>
              </a:tr>
              <a:tr h="394336">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Materas</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4</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s-MX"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07000"/>
                        </a:lnSpc>
                        <a:spcAft>
                          <a:spcPts val="800"/>
                        </a:spcAft>
                      </a:pPr>
                      <a:r>
                        <a:rPr lang="es-MX" sz="18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20011533"/>
                  </a:ext>
                </a:extLst>
              </a:tr>
              <a:tr h="394336">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Tierra</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1 kilo</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5.000</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07000"/>
                        </a:lnSpc>
                        <a:spcAft>
                          <a:spcPts val="800"/>
                        </a:spcAft>
                      </a:pPr>
                      <a:r>
                        <a:rPr lang="es-MX" sz="18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812442941"/>
                  </a:ext>
                </a:extLst>
              </a:tr>
              <a:tr h="394336">
                <a:tc>
                  <a:txBody>
                    <a:bodyPr/>
                    <a:lstStyle/>
                    <a:p>
                      <a:pPr>
                        <a:lnSpc>
                          <a:spcPct val="107000"/>
                        </a:lnSpc>
                        <a:spcAft>
                          <a:spcPts val="800"/>
                        </a:spcAft>
                      </a:pPr>
                      <a:r>
                        <a:rPr lang="es-MX" sz="1400">
                          <a:effectLst/>
                          <a:latin typeface="Times New Roman" panose="02020603050405020304" pitchFamily="18" charset="0"/>
                          <a:cs typeface="Times New Roman" panose="02020603050405020304" pitchFamily="18" charset="0"/>
                        </a:rPr>
                        <a:t>Suplementos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4 tipos</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400">
                          <a:effectLst/>
                          <a:latin typeface="Times New Roman" panose="02020603050405020304" pitchFamily="18" charset="0"/>
                          <a:cs typeface="Times New Roman" panose="02020603050405020304" pitchFamily="18" charset="0"/>
                        </a:rPr>
                        <a:t>20.000</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07000"/>
                        </a:lnSpc>
                        <a:spcAft>
                          <a:spcPts val="800"/>
                        </a:spcAft>
                      </a:pPr>
                      <a:r>
                        <a:rPr lang="es-MX" sz="18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138611688"/>
                  </a:ext>
                </a:extLst>
              </a:tr>
              <a:tr h="455693">
                <a:tc>
                  <a:txBody>
                    <a:bodyPr/>
                    <a:lstStyle/>
                    <a:p>
                      <a:pPr>
                        <a:lnSpc>
                          <a:spcPct val="107000"/>
                        </a:lnSpc>
                        <a:spcAft>
                          <a:spcPts val="800"/>
                        </a:spcAft>
                      </a:pPr>
                      <a:r>
                        <a:rPr lang="es-ES" sz="1400">
                          <a:effectLst/>
                          <a:latin typeface="Times New Roman" panose="02020603050405020304" pitchFamily="18" charset="0"/>
                          <a:cs typeface="Times New Roman" panose="02020603050405020304" pitchFamily="18" charset="0"/>
                        </a:rPr>
                        <a:t>Total</a:t>
                      </a:r>
                      <a:endParaRPr lang="es-MX" sz="18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2800">
                          <a:effectLst/>
                          <a:latin typeface="Times New Roman" panose="02020603050405020304" pitchFamily="18" charset="0"/>
                          <a:cs typeface="Times New Roman" panose="02020603050405020304" pitchFamily="18" charset="0"/>
                        </a:rPr>
                        <a:t> </a:t>
                      </a:r>
                      <a:endParaRPr lang="es-MX" sz="18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1200" dirty="0">
                          <a:effectLst/>
                          <a:latin typeface="Times New Roman" panose="02020603050405020304" pitchFamily="18" charset="0"/>
                          <a:cs typeface="Times New Roman" panose="02020603050405020304" pitchFamily="18" charset="0"/>
                        </a:rPr>
                        <a:t>51.0000 </a:t>
                      </a:r>
                      <a:endParaRPr lang="es-MX" sz="1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tc>
                  <a:txBody>
                    <a:bodyPr/>
                    <a:lstStyle/>
                    <a:p>
                      <a:pPr>
                        <a:lnSpc>
                          <a:spcPct val="115000"/>
                        </a:lnSpc>
                        <a:spcAft>
                          <a:spcPts val="1000"/>
                        </a:spcAft>
                        <a:tabLst>
                          <a:tab pos="228600" algn="dec"/>
                        </a:tabLst>
                      </a:pPr>
                      <a:r>
                        <a:rPr lang="es-MX" sz="2800" dirty="0">
                          <a:effectLst/>
                          <a:latin typeface="Times New Roman" panose="02020603050405020304" pitchFamily="18" charset="0"/>
                          <a:cs typeface="Times New Roman" panose="02020603050405020304" pitchFamily="18" charset="0"/>
                        </a:rPr>
                        <a:t> </a:t>
                      </a:r>
                      <a:endParaRPr lang="es-MX"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55938" marR="55938" marT="0" marB="0"/>
                </a:tc>
                <a:extLst>
                  <a:ext uri="{0D108BD9-81ED-4DB2-BD59-A6C34878D82A}">
                    <a16:rowId xmlns:a16="http://schemas.microsoft.com/office/drawing/2014/main" val="865357795"/>
                  </a:ext>
                </a:extLst>
              </a:tr>
            </a:tbl>
          </a:graphicData>
        </a:graphic>
      </p:graphicFrame>
      <p:sp>
        <p:nvSpPr>
          <p:cNvPr id="5" name="Rectángulo 4">
            <a:extLst>
              <a:ext uri="{FF2B5EF4-FFF2-40B4-BE49-F238E27FC236}">
                <a16:creationId xmlns:a16="http://schemas.microsoft.com/office/drawing/2014/main" id="{FE64BF65-3BBE-4EF1-8DF1-05D4D246565C}"/>
              </a:ext>
            </a:extLst>
          </p:cNvPr>
          <p:cNvSpPr/>
          <p:nvPr/>
        </p:nvSpPr>
        <p:spPr>
          <a:xfrm>
            <a:off x="5159426" y="325834"/>
            <a:ext cx="3914790" cy="4601863"/>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2D354640-474B-4895-8D6E-5878A5A05C7E}"/>
              </a:ext>
            </a:extLst>
          </p:cNvPr>
          <p:cNvPicPr>
            <a:picLocks noChangeAspect="1"/>
          </p:cNvPicPr>
          <p:nvPr/>
        </p:nvPicPr>
        <p:blipFill>
          <a:blip r:embed="rId2">
            <a:alphaModFix/>
            <a:extLst>
              <a:ext uri="{BEBA8EAE-BF5A-486C-A8C5-ECC9F3942E4B}">
                <a14:imgProps xmlns:a14="http://schemas.microsoft.com/office/drawing/2010/main">
                  <a14:imgLayer r:embed="rId3">
                    <a14:imgEffect>
                      <a14:artisticBlur/>
                    </a14:imgEffect>
                  </a14:imgLayer>
                </a14:imgProps>
              </a:ext>
            </a:extLst>
          </a:blip>
          <a:stretch>
            <a:fillRect/>
          </a:stretch>
        </p:blipFill>
        <p:spPr>
          <a:xfrm>
            <a:off x="961116" y="427400"/>
            <a:ext cx="7221768" cy="5422573"/>
          </a:xfrm>
          <a:prstGeom prst="rect">
            <a:avLst/>
          </a:prstGeom>
        </p:spPr>
      </p:pic>
      <p:sp>
        <p:nvSpPr>
          <p:cNvPr id="2" name="Título 1">
            <a:extLst>
              <a:ext uri="{FF2B5EF4-FFF2-40B4-BE49-F238E27FC236}">
                <a16:creationId xmlns:a16="http://schemas.microsoft.com/office/drawing/2014/main" id="{9758E468-11F1-4F45-B7E7-52B93452A579}"/>
              </a:ext>
            </a:extLst>
          </p:cNvPr>
          <p:cNvSpPr>
            <a:spLocks noGrp="1"/>
          </p:cNvSpPr>
          <p:nvPr>
            <p:ph type="ctrTitle"/>
          </p:nvPr>
        </p:nvSpPr>
        <p:spPr>
          <a:xfrm>
            <a:off x="1948310" y="308131"/>
            <a:ext cx="5664821" cy="857592"/>
          </a:xfrm>
        </p:spPr>
        <p:txBody>
          <a:bodyPr/>
          <a:lstStyle/>
          <a:p>
            <a:r>
              <a:rPr lang="es-ES" dirty="0">
                <a:solidFill>
                  <a:schemeClr val="bg1"/>
                </a:solidFill>
              </a:rPr>
              <a:t>Métodos</a:t>
            </a:r>
            <a:endParaRPr lang="es-MX" dirty="0">
              <a:solidFill>
                <a:schemeClr val="bg1"/>
              </a:solidFill>
            </a:endParaRPr>
          </a:p>
        </p:txBody>
      </p:sp>
      <p:graphicFrame>
        <p:nvGraphicFramePr>
          <p:cNvPr id="4" name="Diagrama 3">
            <a:extLst>
              <a:ext uri="{FF2B5EF4-FFF2-40B4-BE49-F238E27FC236}">
                <a16:creationId xmlns:a16="http://schemas.microsoft.com/office/drawing/2014/main" id="{C2B7B898-F593-4DA4-8CCA-E4C0710F4F96}"/>
              </a:ext>
            </a:extLst>
          </p:cNvPr>
          <p:cNvGraphicFramePr/>
          <p:nvPr>
            <p:extLst>
              <p:ext uri="{D42A27DB-BD31-4B8C-83A1-F6EECF244321}">
                <p14:modId xmlns:p14="http://schemas.microsoft.com/office/powerpoint/2010/main" val="2011548385"/>
              </p:ext>
            </p:extLst>
          </p:nvPr>
        </p:nvGraphicFramePr>
        <p:xfrm>
          <a:off x="2067672" y="1127296"/>
          <a:ext cx="6241773" cy="42691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57330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3"/>
          <p:cNvSpPr txBox="1">
            <a:spLocks noGrp="1"/>
          </p:cNvSpPr>
          <p:nvPr>
            <p:ph type="ctrTitle"/>
          </p:nvPr>
        </p:nvSpPr>
        <p:spPr>
          <a:xfrm>
            <a:off x="246600" y="213795"/>
            <a:ext cx="8650800" cy="849000"/>
          </a:xfrm>
          <a:prstGeom prst="rect">
            <a:avLst/>
          </a:prstGeom>
        </p:spPr>
        <p:txBody>
          <a:bodyPr spcFirstLastPara="1" wrap="square" lIns="91425" tIns="45700" rIns="91425" bIns="45700" anchor="b" anchorCtr="0">
            <a:noAutofit/>
          </a:bodyPr>
          <a:lstStyle/>
          <a:p>
            <a:pPr marL="0" lvl="0" indent="0" algn="ctr" rtl="0">
              <a:spcBef>
                <a:spcPts val="0"/>
              </a:spcBef>
              <a:spcAft>
                <a:spcPts val="0"/>
              </a:spcAft>
              <a:buNone/>
            </a:pPr>
            <a:r>
              <a:rPr lang="es-ES" dirty="0"/>
              <a:t>Resultados</a:t>
            </a:r>
            <a:endParaRPr dirty="0"/>
          </a:p>
        </p:txBody>
      </p:sp>
      <p:sp>
        <p:nvSpPr>
          <p:cNvPr id="62" name="Google Shape;62;p13"/>
          <p:cNvSpPr txBox="1">
            <a:spLocks noGrp="1"/>
          </p:cNvSpPr>
          <p:nvPr>
            <p:ph type="subTitle" idx="1"/>
          </p:nvPr>
        </p:nvSpPr>
        <p:spPr>
          <a:xfrm>
            <a:off x="246600" y="1062795"/>
            <a:ext cx="8650800" cy="4286400"/>
          </a:xfrm>
          <a:prstGeom prst="rect">
            <a:avLst/>
          </a:prstGeom>
        </p:spPr>
        <p:txBody>
          <a:bodyPr spcFirstLastPara="1" wrap="square" lIns="91425" tIns="45700" rIns="91425" bIns="45700" anchor="t" anchorCtr="0">
            <a:noAutofit/>
          </a:bodyPr>
          <a:lstStyle/>
          <a:p>
            <a:pPr marL="0" lvl="0" indent="0" algn="just" rtl="0">
              <a:spcBef>
                <a:spcPts val="1000"/>
              </a:spcBef>
              <a:spcAft>
                <a:spcPts val="0"/>
              </a:spcAft>
              <a:buNone/>
            </a:pPr>
            <a:r>
              <a:rPr lang="es-MX" dirty="0"/>
              <a:t>Relé</a:t>
            </a:r>
          </a:p>
          <a:p>
            <a:pPr marL="0" indent="0" algn="just"/>
            <a:r>
              <a:rPr lang="es-MX" sz="1800" dirty="0">
                <a:effectLst/>
                <a:latin typeface="Times New Roman" panose="02020603050405020304" pitchFamily="18" charset="0"/>
                <a:ea typeface="Calibri" panose="020F0502020204030204" pitchFamily="34" charset="0"/>
                <a:cs typeface="Times New Roman" panose="02020603050405020304" pitchFamily="18" charset="0"/>
              </a:rPr>
              <a:t>para la conexión del relé para la activación de la motobomba se hizo en una protoboard, para comprobar el funcionamiento donde fue positivo el resultado. Luego, se colocó en función al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pic</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donde se presentó el mismo error que en el resto de las funciones. Con código y este circuito  se quiere llegar a que, cuando el sistema se encuentre sin agua, el sensor de nivel de agua enviara una señal al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pic</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Y este escribirá una señal en un transistor que activará el relé. Este se activará para darle paso a la motobomba de regar agua al cultivo. </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just" rtl="0">
              <a:spcBef>
                <a:spcPts val="1000"/>
              </a:spcBef>
              <a:spcAft>
                <a:spcPts val="0"/>
              </a:spcAft>
              <a:buNone/>
            </a:pPr>
            <a:endParaRPr dirty="0"/>
          </a:p>
        </p:txBody>
      </p:sp>
      <p:pic>
        <p:nvPicPr>
          <p:cNvPr id="4" name="Imagen 3">
            <a:extLst>
              <a:ext uri="{FF2B5EF4-FFF2-40B4-BE49-F238E27FC236}">
                <a16:creationId xmlns:a16="http://schemas.microsoft.com/office/drawing/2014/main" id="{020C8C34-2552-4BA8-ACEB-CF00C88B29C6}"/>
              </a:ext>
            </a:extLst>
          </p:cNvPr>
          <p:cNvPicPr/>
          <p:nvPr/>
        </p:nvPicPr>
        <p:blipFill rotWithShape="1">
          <a:blip r:embed="rId3"/>
          <a:srcRect r="45699"/>
          <a:stretch/>
        </p:blipFill>
        <p:spPr>
          <a:xfrm>
            <a:off x="1452811" y="3429000"/>
            <a:ext cx="6238378" cy="276919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A372C0D6-4D12-4ECA-A4F3-BAD611DD55E7}"/>
              </a:ext>
            </a:extLst>
          </p:cNvPr>
          <p:cNvSpPr>
            <a:spLocks noGrp="1"/>
          </p:cNvSpPr>
          <p:nvPr>
            <p:ph type="subTitle" idx="1"/>
          </p:nvPr>
        </p:nvSpPr>
        <p:spPr>
          <a:xfrm>
            <a:off x="323306" y="304800"/>
            <a:ext cx="8650800" cy="5914905"/>
          </a:xfrm>
        </p:spPr>
        <p:txBody>
          <a:bodyPr/>
          <a:lstStyle/>
          <a:p>
            <a:pPr algn="just"/>
            <a:r>
              <a:rPr lang="es-MX" sz="1800" dirty="0">
                <a:effectLst/>
                <a:latin typeface="Times New Roman" panose="02020603050405020304" pitchFamily="18" charset="0"/>
                <a:ea typeface="Calibri" panose="020F0502020204030204" pitchFamily="34" charset="0"/>
                <a:cs typeface="Times New Roman" panose="02020603050405020304" pitchFamily="18" charset="0"/>
              </a:rPr>
              <a:t>HIDROMETRO </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r>
              <a:rPr lang="es-MX" sz="1800" dirty="0">
                <a:effectLst/>
                <a:latin typeface="Times New Roman" panose="02020603050405020304" pitchFamily="18" charset="0"/>
                <a:ea typeface="Calibri" panose="020F0502020204030204" pitchFamily="34" charset="0"/>
                <a:cs typeface="Times New Roman" panose="02020603050405020304" pitchFamily="18" charset="0"/>
              </a:rPr>
              <a:t>Para el hidrómetro el código tiene como objetivo leer un valor análogo entregado por el sensor y ser convertido a un valor predeterminado que da el sensor a convertirlo en un valor porcentual. Es decir, se hará el uso de cuantificación y muestreo para así hallar el valor que se requiere de humedad relativa, teniéndose en cuenta los límites de máxima y mínima humedad para un determinado tipo de cultivo; las cuales se trabajarían como una condición para tomar la decisión de bombear o no agua. Por último, cabe resaltar que tanto la humedad como la temperatura </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r>
              <a:rPr lang="es-MX" sz="1800" dirty="0">
                <a:effectLst/>
                <a:latin typeface="Times New Roman" panose="02020603050405020304" pitchFamily="18" charset="0"/>
                <a:ea typeface="Calibri" panose="020F0502020204030204" pitchFamily="34" charset="0"/>
                <a:cs typeface="Times New Roman" panose="02020603050405020304" pitchFamily="18" charset="0"/>
              </a:rPr>
              <a:t>se llevaban de la mano así que teníamos 4 limites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Tmin</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Tmax</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Hmin</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Hmax</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para tomar una decisión con respecto al cultivo.</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4" name="Imagen 3">
            <a:extLst>
              <a:ext uri="{FF2B5EF4-FFF2-40B4-BE49-F238E27FC236}">
                <a16:creationId xmlns:a16="http://schemas.microsoft.com/office/drawing/2014/main" id="{876916BE-8B18-41E2-9BCB-6C37C5F7EFE1}"/>
              </a:ext>
            </a:extLst>
          </p:cNvPr>
          <p:cNvPicPr/>
          <p:nvPr/>
        </p:nvPicPr>
        <p:blipFill rotWithShape="1">
          <a:blip r:embed="rId2"/>
          <a:srcRect r="39138"/>
          <a:stretch/>
        </p:blipFill>
        <p:spPr>
          <a:xfrm>
            <a:off x="2123744" y="3549544"/>
            <a:ext cx="5933578" cy="2670161"/>
          </a:xfrm>
          <a:prstGeom prst="rect">
            <a:avLst/>
          </a:prstGeom>
        </p:spPr>
      </p:pic>
    </p:spTree>
    <p:extLst>
      <p:ext uri="{BB962C8B-B14F-4D97-AF65-F5344CB8AC3E}">
        <p14:creationId xmlns:p14="http://schemas.microsoft.com/office/powerpoint/2010/main" val="3998442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BC5FC623-89BD-40F5-878B-2AABDCD45D8C}"/>
              </a:ext>
            </a:extLst>
          </p:cNvPr>
          <p:cNvSpPr>
            <a:spLocks noGrp="1"/>
          </p:cNvSpPr>
          <p:nvPr>
            <p:ph type="subTitle" idx="1"/>
          </p:nvPr>
        </p:nvSpPr>
        <p:spPr>
          <a:xfrm>
            <a:off x="323306" y="424070"/>
            <a:ext cx="8650800" cy="5795635"/>
          </a:xfrm>
        </p:spPr>
        <p:txBody>
          <a:bodyPr/>
          <a:lstStyle/>
          <a:p>
            <a:r>
              <a:rPr lang="es-MX" dirty="0"/>
              <a:t>TANQUE LLENO</a:t>
            </a:r>
          </a:p>
          <a:p>
            <a:endParaRPr lang="es-MX" dirty="0"/>
          </a:p>
          <a:p>
            <a:endParaRPr lang="es-MX" dirty="0"/>
          </a:p>
          <a:p>
            <a:endParaRPr lang="es-MX" dirty="0"/>
          </a:p>
          <a:p>
            <a:endParaRPr lang="es-MX" dirty="0"/>
          </a:p>
          <a:p>
            <a:endParaRPr lang="es-MX" dirty="0"/>
          </a:p>
          <a:p>
            <a:r>
              <a:rPr lang="es-MX" dirty="0"/>
              <a:t>TANQUE VACIO</a:t>
            </a:r>
          </a:p>
          <a:p>
            <a:endParaRPr lang="es-MX" dirty="0"/>
          </a:p>
          <a:p>
            <a:endParaRPr lang="es-MX" dirty="0"/>
          </a:p>
        </p:txBody>
      </p:sp>
      <p:pic>
        <p:nvPicPr>
          <p:cNvPr id="4" name="Imagen 3">
            <a:extLst>
              <a:ext uri="{FF2B5EF4-FFF2-40B4-BE49-F238E27FC236}">
                <a16:creationId xmlns:a16="http://schemas.microsoft.com/office/drawing/2014/main" id="{5E6F8671-EEE4-4801-ADB2-7505B99AF62B}"/>
              </a:ext>
            </a:extLst>
          </p:cNvPr>
          <p:cNvPicPr/>
          <p:nvPr/>
        </p:nvPicPr>
        <p:blipFill rotWithShape="1">
          <a:blip r:embed="rId2"/>
          <a:srcRect r="20483"/>
          <a:stretch/>
        </p:blipFill>
        <p:spPr>
          <a:xfrm>
            <a:off x="1673170" y="1018922"/>
            <a:ext cx="6569682" cy="2498435"/>
          </a:xfrm>
          <a:prstGeom prst="rect">
            <a:avLst/>
          </a:prstGeom>
        </p:spPr>
      </p:pic>
      <p:pic>
        <p:nvPicPr>
          <p:cNvPr id="5" name="Imagen 4">
            <a:extLst>
              <a:ext uri="{FF2B5EF4-FFF2-40B4-BE49-F238E27FC236}">
                <a16:creationId xmlns:a16="http://schemas.microsoft.com/office/drawing/2014/main" id="{107730D5-A4A8-46F8-8AF2-3FF1821658F7}"/>
              </a:ext>
            </a:extLst>
          </p:cNvPr>
          <p:cNvPicPr/>
          <p:nvPr/>
        </p:nvPicPr>
        <p:blipFill>
          <a:blip r:embed="rId3"/>
          <a:stretch>
            <a:fillRect/>
          </a:stretch>
        </p:blipFill>
        <p:spPr>
          <a:xfrm>
            <a:off x="1673170" y="4112209"/>
            <a:ext cx="6267689" cy="1850174"/>
          </a:xfrm>
          <a:prstGeom prst="rect">
            <a:avLst/>
          </a:prstGeom>
        </p:spPr>
      </p:pic>
    </p:spTree>
    <p:extLst>
      <p:ext uri="{BB962C8B-B14F-4D97-AF65-F5344CB8AC3E}">
        <p14:creationId xmlns:p14="http://schemas.microsoft.com/office/powerpoint/2010/main" val="2494727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52F3F5C0-7FF0-4A82-9163-239EB02550EB}"/>
              </a:ext>
            </a:extLst>
          </p:cNvPr>
          <p:cNvSpPr>
            <a:spLocks noGrp="1"/>
          </p:cNvSpPr>
          <p:nvPr>
            <p:ph type="subTitle" idx="1"/>
          </p:nvPr>
        </p:nvSpPr>
        <p:spPr>
          <a:xfrm>
            <a:off x="161653" y="-92764"/>
            <a:ext cx="8820694" cy="3988904"/>
          </a:xfrm>
        </p:spPr>
        <p:txBody>
          <a:bodyPr/>
          <a:lstStyle/>
          <a:p>
            <a:r>
              <a:rPr lang="es-MX" dirty="0"/>
              <a:t>PT100</a:t>
            </a:r>
          </a:p>
          <a:p>
            <a:pPr algn="just"/>
            <a:r>
              <a:rPr lang="es-MX" sz="1800" dirty="0">
                <a:effectLst/>
                <a:latin typeface="Times New Roman" panose="02020603050405020304" pitchFamily="18" charset="0"/>
                <a:ea typeface="Calibri" panose="020F0502020204030204" pitchFamily="34" charset="0"/>
                <a:cs typeface="Times New Roman" panose="02020603050405020304" pitchFamily="18" charset="0"/>
              </a:rPr>
              <a:t>Debido a que, con el sensor de temperatura, es decir, con la PT100 de 3 hilos se programaron estándares mínimos y máximos de temperatura, tomándose así la decisión ya sea de regar o advertir que la planta se encuentra en un estado de temperatura no acto para ella, ya sea o muy alto o bajo. Además, este fragmento hacia requerimiento de hacer una conversión de analógico a la digital. Es decir, convirtiendo el valor que el sensor arroja según la temperatura con muestreo y cuantificación, donde se halla la ecuación requerida con la sé calcula y se guarda un valor entero el cual sería el valor que se muestra en la LCD. En la etapa de cuantificación era necesario implementar un circuito acondicionador como lo fue el puente de Wheatstone y una etapa amplificadora capaz de sentir las pequeñas variaciones de temperatura en forma de voltaje. Esta etapa amplificadora se hizo con un montaje de un amplificador operacional. Para encontrar la ganancia del amplificador operacional estuvo en cuenta que el voltaje máximo de entrada del </a:t>
            </a:r>
            <a:r>
              <a:rPr lang="es-MX" sz="1800" dirty="0" err="1">
                <a:effectLst/>
                <a:latin typeface="Times New Roman" panose="02020603050405020304" pitchFamily="18" charset="0"/>
                <a:ea typeface="Calibri" panose="020F0502020204030204" pitchFamily="34" charset="0"/>
                <a:cs typeface="Times New Roman" panose="02020603050405020304" pitchFamily="18" charset="0"/>
              </a:rPr>
              <a:t>pic</a:t>
            </a:r>
            <a:r>
              <a:rPr lang="es-MX" sz="1800" dirty="0">
                <a:effectLst/>
                <a:latin typeface="Times New Roman" panose="02020603050405020304" pitchFamily="18" charset="0"/>
                <a:ea typeface="Calibri" panose="020F0502020204030204" pitchFamily="34" charset="0"/>
                <a:cs typeface="Times New Roman" panose="02020603050405020304" pitchFamily="18" charset="0"/>
              </a:rPr>
              <a:t> iba a ser de 3.3V. </a:t>
            </a:r>
            <a:endParaRPr lang="es-MX"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s-MX" dirty="0"/>
          </a:p>
        </p:txBody>
      </p:sp>
      <p:pic>
        <p:nvPicPr>
          <p:cNvPr id="4" name="Imagen 3" descr="Diagrama&#10;&#10;Descripción generada automáticamente">
            <a:extLst>
              <a:ext uri="{FF2B5EF4-FFF2-40B4-BE49-F238E27FC236}">
                <a16:creationId xmlns:a16="http://schemas.microsoft.com/office/drawing/2014/main" id="{D4B9ED72-BBFF-4649-8CBC-C0E004D3034D}"/>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465568" y="3697357"/>
            <a:ext cx="3923058" cy="2230800"/>
          </a:xfrm>
          <a:prstGeom prst="rect">
            <a:avLst/>
          </a:prstGeom>
        </p:spPr>
      </p:pic>
    </p:spTree>
    <p:extLst>
      <p:ext uri="{BB962C8B-B14F-4D97-AF65-F5344CB8AC3E}">
        <p14:creationId xmlns:p14="http://schemas.microsoft.com/office/powerpoint/2010/main" val="392748989"/>
      </p:ext>
    </p:extLst>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1261</TotalTime>
  <Words>1075</Words>
  <Application>Microsoft Office PowerPoint</Application>
  <PresentationFormat>Presentación en pantalla (4:3)</PresentationFormat>
  <Paragraphs>157</Paragraphs>
  <Slides>13</Slides>
  <Notes>8</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Arial</vt:lpstr>
      <vt:lpstr>Calibri</vt:lpstr>
      <vt:lpstr>Times New Roman</vt:lpstr>
      <vt:lpstr>Wingdings</vt:lpstr>
      <vt:lpstr>Tema de Office</vt:lpstr>
      <vt:lpstr>Presentación de PowerPoint</vt:lpstr>
      <vt:lpstr>Introducción</vt:lpstr>
      <vt:lpstr>Objetivos</vt:lpstr>
      <vt:lpstr>Materiales</vt:lpstr>
      <vt:lpstr>Métodos</vt:lpstr>
      <vt:lpstr>Resultados</vt:lpstr>
      <vt:lpstr>Presentación de PowerPoint</vt:lpstr>
      <vt:lpstr>Presentación de PowerPoint</vt:lpstr>
      <vt:lpstr>Presentación de PowerPoint</vt:lpstr>
      <vt:lpstr>Presentación de PowerPoint</vt:lpstr>
      <vt:lpstr>Conclusión</vt:lpstr>
      <vt:lpstr>Referencias</vt:lpstr>
      <vt:lpstr>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dc:creator>
  <cp:lastModifiedBy>María López</cp:lastModifiedBy>
  <cp:revision>17</cp:revision>
  <dcterms:modified xsi:type="dcterms:W3CDTF">2021-05-26T00:45:17Z</dcterms:modified>
</cp:coreProperties>
</file>